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4" r:id="rId4"/>
  </p:sldMasterIdLst>
  <p:notesMasterIdLst>
    <p:notesMasterId r:id="rId23"/>
  </p:notesMasterIdLst>
  <p:handoutMasterIdLst>
    <p:handoutMasterId r:id="rId24"/>
  </p:handoutMasterIdLst>
  <p:sldIdLst>
    <p:sldId id="264" r:id="rId5"/>
    <p:sldId id="263" r:id="rId6"/>
    <p:sldId id="266" r:id="rId7"/>
    <p:sldId id="265" r:id="rId8"/>
    <p:sldId id="267" r:id="rId9"/>
    <p:sldId id="269" r:id="rId10"/>
    <p:sldId id="270" r:id="rId11"/>
    <p:sldId id="271" r:id="rId12"/>
    <p:sldId id="272" r:id="rId13"/>
    <p:sldId id="275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82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2AD602-65AC-3499-B98B-7F878518A9B9}" name="Hugo Rodriguez" initials="HR" userId="6bcbe774db21b696" providerId="Windows Live"/>
  <p188:author id="{95184659-4213-7645-B924-426DE520574E}" name="Durant Fullington" initials="DHF" userId="Durant Fullington" providerId="None"/>
  <p188:author id="{05F5AF69-5690-27DF-5DFF-A624A2560015}" name="Tian, Wenmeng" initials="WT" userId="S::wt391@msstate.edu::bf0bc08f-ecde-4337-a2fa-041e588ed6f1" providerId="AD"/>
  <p188:author id="{9A0608E6-A3FA-D437-4494-5D75F5E3E967}" name="Rodriguez, Hugo" initials="RH" userId="S::hjr104@msstate.edu::59ef79f7-2f91-4b19-9d54-6f88d24135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C80"/>
    <a:srgbClr val="233D80"/>
    <a:srgbClr val="1F77B4"/>
    <a:srgbClr val="FF7F0D"/>
    <a:srgbClr val="ADF5FF"/>
    <a:srgbClr val="FFFD80"/>
    <a:srgbClr val="FF7F0E"/>
    <a:srgbClr val="243D80"/>
    <a:srgbClr val="FAC090"/>
    <a:srgbClr val="181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54D84-C6AD-894A-B497-F5FBCE3E72F4}" v="263" dt="2025-08-17T15:40:14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2"/>
    <p:restoredTop sz="89327"/>
  </p:normalViewPr>
  <p:slideViewPr>
    <p:cSldViewPr snapToGrid="0">
      <p:cViewPr>
        <p:scale>
          <a:sx n="111" d="100"/>
          <a:sy n="111" d="100"/>
        </p:scale>
        <p:origin x="2096" y="6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uez, Hugo" userId="59ef79f7-2f91-4b19-9d54-6f88d2413536" providerId="ADAL" clId="{AEDC09F3-241E-4C44-BAEA-EDA4F1C43B43}"/>
    <pc:docChg chg="modSld">
      <pc:chgData name="Rodriguez, Hugo" userId="59ef79f7-2f91-4b19-9d54-6f88d2413536" providerId="ADAL" clId="{AEDC09F3-241E-4C44-BAEA-EDA4F1C43B43}" dt="2024-12-12T19:43:29.539" v="1" actId="1076"/>
      <pc:docMkLst>
        <pc:docMk/>
      </pc:docMkLst>
      <pc:sldChg chg="modSp mod">
        <pc:chgData name="Rodriguez, Hugo" userId="59ef79f7-2f91-4b19-9d54-6f88d2413536" providerId="ADAL" clId="{AEDC09F3-241E-4C44-BAEA-EDA4F1C43B43}" dt="2024-12-12T19:43:29.539" v="1" actId="1076"/>
        <pc:sldMkLst>
          <pc:docMk/>
          <pc:sldMk cId="3368376519" sldId="305"/>
        </pc:sldMkLst>
        <pc:spChg chg="mod">
          <ac:chgData name="Rodriguez, Hugo" userId="59ef79f7-2f91-4b19-9d54-6f88d2413536" providerId="ADAL" clId="{AEDC09F3-241E-4C44-BAEA-EDA4F1C43B43}" dt="2024-12-12T19:43:29.539" v="1" actId="1076"/>
          <ac:spMkLst>
            <pc:docMk/>
            <pc:sldMk cId="3368376519" sldId="305"/>
            <ac:spMk id="3" creationId="{1B0939C3-C2AB-4D36-AF0D-1AF0F84883F2}"/>
          </ac:spMkLst>
        </pc:spChg>
      </pc:sldChg>
    </pc:docChg>
  </pc:docChgLst>
  <pc:docChgLst>
    <pc:chgData name="Rodriguez, Hugo" userId="59ef79f7-2f91-4b19-9d54-6f88d2413536" providerId="ADAL" clId="{2EF54D84-C6AD-894A-B497-F5FBCE3E72F4}"/>
    <pc:docChg chg="undo redo custSel addSld delSld modSld sldOrd modMainMaster">
      <pc:chgData name="Rodriguez, Hugo" userId="59ef79f7-2f91-4b19-9d54-6f88d2413536" providerId="ADAL" clId="{2EF54D84-C6AD-894A-B497-F5FBCE3E72F4}" dt="2025-08-17T15:45:23.405" v="4042" actId="14100"/>
      <pc:docMkLst>
        <pc:docMk/>
      </pc:docMkLst>
      <pc:sldChg chg="delSp modSp add del mod delCm modNotesTx">
        <pc:chgData name="Rodriguez, Hugo" userId="59ef79f7-2f91-4b19-9d54-6f88d2413536" providerId="ADAL" clId="{2EF54D84-C6AD-894A-B497-F5FBCE3E72F4}" dt="2025-08-17T05:09:30.017" v="264"/>
        <pc:sldMkLst>
          <pc:docMk/>
          <pc:sldMk cId="86893789" sldId="263"/>
        </pc:sldMkLst>
        <pc:spChg chg="mod">
          <ac:chgData name="Rodriguez, Hugo" userId="59ef79f7-2f91-4b19-9d54-6f88d2413536" providerId="ADAL" clId="{2EF54D84-C6AD-894A-B497-F5FBCE3E72F4}" dt="2025-08-17T05:09:17.020" v="263" actId="20577"/>
          <ac:spMkLst>
            <pc:docMk/>
            <pc:sldMk cId="86893789" sldId="263"/>
            <ac:spMk id="5" creationId="{C83AE42E-EB3E-8465-28AE-F2D7FFBAA4EF}"/>
          </ac:spMkLst>
        </pc:spChg>
        <pc:spChg chg="del">
          <ac:chgData name="Rodriguez, Hugo" userId="59ef79f7-2f91-4b19-9d54-6f88d2413536" providerId="ADAL" clId="{2EF54D84-C6AD-894A-B497-F5FBCE3E72F4}" dt="2025-08-17T04:58:23.418" v="47" actId="478"/>
          <ac:spMkLst>
            <pc:docMk/>
            <pc:sldMk cId="86893789" sldId="263"/>
            <ac:spMk id="7" creationId="{94B4102A-B511-F43E-4671-65D72D0AE215}"/>
          </ac:spMkLst>
        </pc:spChg>
        <pc:spChg chg="del">
          <ac:chgData name="Rodriguez, Hugo" userId="59ef79f7-2f91-4b19-9d54-6f88d2413536" providerId="ADAL" clId="{2EF54D84-C6AD-894A-B497-F5FBCE3E72F4}" dt="2025-08-17T05:09:08.501" v="254" actId="478"/>
          <ac:spMkLst>
            <pc:docMk/>
            <pc:sldMk cId="86893789" sldId="263"/>
            <ac:spMk id="8" creationId="{8A23136E-0796-4EA3-B4A0-66794DB66B20}"/>
          </ac:spMkLst>
        </pc:spChg>
        <pc:spChg chg="del">
          <ac:chgData name="Rodriguez, Hugo" userId="59ef79f7-2f91-4b19-9d54-6f88d2413536" providerId="ADAL" clId="{2EF54D84-C6AD-894A-B497-F5FBCE3E72F4}" dt="2025-08-17T05:09:05.511" v="253" actId="478"/>
          <ac:spMkLst>
            <pc:docMk/>
            <pc:sldMk cId="86893789" sldId="263"/>
            <ac:spMk id="9" creationId="{3F16B4D4-1F22-4FC5-BC57-52A69B11F816}"/>
          </ac:spMkLst>
        </pc:spChg>
        <pc:spChg chg="del">
          <ac:chgData name="Rodriguez, Hugo" userId="59ef79f7-2f91-4b19-9d54-6f88d2413536" providerId="ADAL" clId="{2EF54D84-C6AD-894A-B497-F5FBCE3E72F4}" dt="2025-08-17T05:09:03.582" v="252" actId="478"/>
          <ac:spMkLst>
            <pc:docMk/>
            <pc:sldMk cId="86893789" sldId="263"/>
            <ac:spMk id="10" creationId="{CB1904C1-106F-4718-BBAF-00B94359821F}"/>
          </ac:spMkLst>
        </pc:spChg>
        <pc:spChg chg="mod">
          <ac:chgData name="Rodriguez, Hugo" userId="59ef79f7-2f91-4b19-9d54-6f88d2413536" providerId="ADAL" clId="{2EF54D84-C6AD-894A-B497-F5FBCE3E72F4}" dt="2025-08-17T05:09:30.017" v="264"/>
          <ac:spMkLst>
            <pc:docMk/>
            <pc:sldMk cId="86893789" sldId="263"/>
            <ac:spMk id="102" creationId="{1C725779-67C9-4458-BB63-0C175DB49D3C}"/>
          </ac:spMkLst>
        </pc:spChg>
        <pc:picChg chg="del">
          <ac:chgData name="Rodriguez, Hugo" userId="59ef79f7-2f91-4b19-9d54-6f88d2413536" providerId="ADAL" clId="{2EF54D84-C6AD-894A-B497-F5FBCE3E72F4}" dt="2025-08-17T05:08:59.562" v="250" actId="478"/>
          <ac:picMkLst>
            <pc:docMk/>
            <pc:sldMk cId="86893789" sldId="263"/>
            <ac:picMk id="3" creationId="{E0E731AA-A972-D17E-87B2-F4188F4B44B3}"/>
          </ac:picMkLst>
        </pc:picChg>
        <pc:picChg chg="del">
          <ac:chgData name="Rodriguez, Hugo" userId="59ef79f7-2f91-4b19-9d54-6f88d2413536" providerId="ADAL" clId="{2EF54D84-C6AD-894A-B497-F5FBCE3E72F4}" dt="2025-08-17T04:58:21.568" v="46" actId="478"/>
          <ac:picMkLst>
            <pc:docMk/>
            <pc:sldMk cId="86893789" sldId="263"/>
            <ac:picMk id="4" creationId="{53A6791F-5FBC-2E33-BF25-937BEFA9F5FA}"/>
          </ac:picMkLst>
        </pc:picChg>
        <pc:cxnChg chg="del">
          <ac:chgData name="Rodriguez, Hugo" userId="59ef79f7-2f91-4b19-9d54-6f88d2413536" providerId="ADAL" clId="{2EF54D84-C6AD-894A-B497-F5FBCE3E72F4}" dt="2025-08-17T05:09:09.734" v="255" actId="478"/>
          <ac:cxnSpMkLst>
            <pc:docMk/>
            <pc:sldMk cId="86893789" sldId="263"/>
            <ac:cxnSpMk id="11" creationId="{CC3057DC-58F6-4CA1-BB05-82DE41439CA5}"/>
          </ac:cxnSpMkLst>
        </pc:cxnChg>
        <pc:cxnChg chg="del">
          <ac:chgData name="Rodriguez, Hugo" userId="59ef79f7-2f91-4b19-9d54-6f88d2413536" providerId="ADAL" clId="{2EF54D84-C6AD-894A-B497-F5FBCE3E72F4}" dt="2025-08-17T05:09:00.939" v="251" actId="478"/>
          <ac:cxnSpMkLst>
            <pc:docMk/>
            <pc:sldMk cId="86893789" sldId="263"/>
            <ac:cxnSpMk id="14" creationId="{3D5689F0-B370-41FB-AD74-568FDAEF0B5C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Rodriguez, Hugo" userId="59ef79f7-2f91-4b19-9d54-6f88d2413536" providerId="ADAL" clId="{2EF54D84-C6AD-894A-B497-F5FBCE3E72F4}" dt="2025-08-17T05:05:12.795" v="248"/>
              <pc2:cmMkLst xmlns:pc2="http://schemas.microsoft.com/office/powerpoint/2019/9/main/command">
                <pc:docMk/>
                <pc:sldMk cId="86893789" sldId="263"/>
                <pc2:cmMk id="{5578AAC3-293F-4501-9FD9-CEA094AE24C1}"/>
              </pc2:cmMkLst>
            </pc226:cmChg>
          </p:ext>
        </pc:extLst>
      </pc:sldChg>
      <pc:sldChg chg="delSp modSp add del mod addCm delCm">
        <pc:chgData name="Rodriguez, Hugo" userId="59ef79f7-2f91-4b19-9d54-6f88d2413536" providerId="ADAL" clId="{2EF54D84-C6AD-894A-B497-F5FBCE3E72F4}" dt="2025-08-17T05:55:54.650" v="670"/>
        <pc:sldMkLst>
          <pc:docMk/>
          <pc:sldMk cId="2499523167" sldId="264"/>
        </pc:sldMkLst>
        <pc:spChg chg="mod">
          <ac:chgData name="Rodriguez, Hugo" userId="59ef79f7-2f91-4b19-9d54-6f88d2413536" providerId="ADAL" clId="{2EF54D84-C6AD-894A-B497-F5FBCE3E72F4}" dt="2025-08-17T04:59:57.657" v="164" actId="20577"/>
          <ac:spMkLst>
            <pc:docMk/>
            <pc:sldMk cId="2499523167" sldId="264"/>
            <ac:spMk id="6" creationId="{352CACC8-B9C2-43D8-B623-D8ADD0752070}"/>
          </ac:spMkLst>
        </pc:spChg>
        <pc:spChg chg="mod">
          <ac:chgData name="Rodriguez, Hugo" userId="59ef79f7-2f91-4b19-9d54-6f88d2413536" providerId="ADAL" clId="{2EF54D84-C6AD-894A-B497-F5FBCE3E72F4}" dt="2025-08-17T05:01:27.206" v="247" actId="12"/>
          <ac:spMkLst>
            <pc:docMk/>
            <pc:sldMk cId="2499523167" sldId="264"/>
            <ac:spMk id="10" creationId="{F5F0001C-D151-45DC-A452-44D2423B060A}"/>
          </ac:spMkLst>
        </pc:spChg>
        <pc:picChg chg="mod">
          <ac:chgData name="Rodriguez, Hugo" userId="59ef79f7-2f91-4b19-9d54-6f88d2413536" providerId="ADAL" clId="{2EF54D84-C6AD-894A-B497-F5FBCE3E72F4}" dt="2025-08-17T05:01:10.181" v="237" actId="1076"/>
          <ac:picMkLst>
            <pc:docMk/>
            <pc:sldMk cId="2499523167" sldId="264"/>
            <ac:picMk id="3" creationId="{61EC983E-1971-49ED-7861-D6861484CA98}"/>
          </ac:picMkLst>
        </pc:picChg>
        <pc:picChg chg="del">
          <ac:chgData name="Rodriguez, Hugo" userId="59ef79f7-2f91-4b19-9d54-6f88d2413536" providerId="ADAL" clId="{2EF54D84-C6AD-894A-B497-F5FBCE3E72F4}" dt="2025-08-17T05:00:01.138" v="165" actId="478"/>
          <ac:picMkLst>
            <pc:docMk/>
            <pc:sldMk cId="2499523167" sldId="264"/>
            <ac:picMk id="8" creationId="{0E22A608-BC2C-47F2-B955-00274F0C8C6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Rodriguez, Hugo" userId="59ef79f7-2f91-4b19-9d54-6f88d2413536" providerId="ADAL" clId="{2EF54D84-C6AD-894A-B497-F5FBCE3E72F4}" dt="2025-08-17T05:55:54.650" v="670"/>
              <pc2:cmMkLst xmlns:pc2="http://schemas.microsoft.com/office/powerpoint/2019/9/main/command">
                <pc:docMk/>
                <pc:sldMk cId="2499523167" sldId="264"/>
                <pc2:cmMk id="{1CF888C0-84E8-4EB1-85CF-B84BB88F8034}"/>
              </pc2:cmMkLst>
            </pc226:cmChg>
          </p:ext>
        </pc:extLst>
      </pc:sldChg>
      <pc:sldChg chg="addSp delSp modSp add mod">
        <pc:chgData name="Rodriguez, Hugo" userId="59ef79f7-2f91-4b19-9d54-6f88d2413536" providerId="ADAL" clId="{2EF54D84-C6AD-894A-B497-F5FBCE3E72F4}" dt="2025-08-17T06:40:52.306" v="1098" actId="122"/>
        <pc:sldMkLst>
          <pc:docMk/>
          <pc:sldMk cId="2718273845" sldId="265"/>
        </pc:sldMkLst>
        <pc:spChg chg="mod">
          <ac:chgData name="Rodriguez, Hugo" userId="59ef79f7-2f91-4b19-9d54-6f88d2413536" providerId="ADAL" clId="{2EF54D84-C6AD-894A-B497-F5FBCE3E72F4}" dt="2025-08-17T05:10:05.954" v="310" actId="20577"/>
          <ac:spMkLst>
            <pc:docMk/>
            <pc:sldMk cId="2718273845" sldId="265"/>
            <ac:spMk id="5" creationId="{C83AE42E-EB3E-8465-28AE-F2D7FFBAA4EF}"/>
          </ac:spMkLst>
        </pc:spChg>
        <pc:spChg chg="add mod">
          <ac:chgData name="Rodriguez, Hugo" userId="59ef79f7-2f91-4b19-9d54-6f88d2413536" providerId="ADAL" clId="{2EF54D84-C6AD-894A-B497-F5FBCE3E72F4}" dt="2025-08-17T05:32:18.950" v="517" actId="1076"/>
          <ac:spMkLst>
            <pc:docMk/>
            <pc:sldMk cId="2718273845" sldId="265"/>
            <ac:spMk id="7" creationId="{D3B0759F-D075-578F-0D69-42A1794714E5}"/>
          </ac:spMkLst>
        </pc:spChg>
        <pc:spChg chg="add mod">
          <ac:chgData name="Rodriguez, Hugo" userId="59ef79f7-2f91-4b19-9d54-6f88d2413536" providerId="ADAL" clId="{2EF54D84-C6AD-894A-B497-F5FBCE3E72F4}" dt="2025-08-17T05:31:36.359" v="510" actId="1076"/>
          <ac:spMkLst>
            <pc:docMk/>
            <pc:sldMk cId="2718273845" sldId="265"/>
            <ac:spMk id="8" creationId="{56FAC881-C110-7E4E-9DD5-4B886BA0FA1C}"/>
          </ac:spMkLst>
        </pc:spChg>
        <pc:spChg chg="add del mod">
          <ac:chgData name="Rodriguez, Hugo" userId="59ef79f7-2f91-4b19-9d54-6f88d2413536" providerId="ADAL" clId="{2EF54D84-C6AD-894A-B497-F5FBCE3E72F4}" dt="2025-08-17T05:34:09.429" v="544" actId="478"/>
          <ac:spMkLst>
            <pc:docMk/>
            <pc:sldMk cId="2718273845" sldId="265"/>
            <ac:spMk id="9" creationId="{28BB781A-D3BD-D7DD-6B86-506213C4F2F2}"/>
          </ac:spMkLst>
        </pc:spChg>
        <pc:spChg chg="add mod">
          <ac:chgData name="Rodriguez, Hugo" userId="59ef79f7-2f91-4b19-9d54-6f88d2413536" providerId="ADAL" clId="{2EF54D84-C6AD-894A-B497-F5FBCE3E72F4}" dt="2025-08-17T05:37:24.707" v="633" actId="1076"/>
          <ac:spMkLst>
            <pc:docMk/>
            <pc:sldMk cId="2718273845" sldId="265"/>
            <ac:spMk id="16" creationId="{8EBF18D2-0922-EC4A-0ED5-0E2CD429B48B}"/>
          </ac:spMkLst>
        </pc:spChg>
        <pc:spChg chg="mod">
          <ac:chgData name="Rodriguez, Hugo" userId="59ef79f7-2f91-4b19-9d54-6f88d2413536" providerId="ADAL" clId="{2EF54D84-C6AD-894A-B497-F5FBCE3E72F4}" dt="2025-08-17T06:40:52.306" v="1098" actId="122"/>
          <ac:spMkLst>
            <pc:docMk/>
            <pc:sldMk cId="2718273845" sldId="265"/>
            <ac:spMk id="102" creationId="{1C725779-67C9-4458-BB63-0C175DB49D3C}"/>
          </ac:spMkLst>
        </pc:spChg>
        <pc:picChg chg="add mod">
          <ac:chgData name="Rodriguez, Hugo" userId="59ef79f7-2f91-4b19-9d54-6f88d2413536" providerId="ADAL" clId="{2EF54D84-C6AD-894A-B497-F5FBCE3E72F4}" dt="2025-08-17T05:32:25.612" v="518" actId="208"/>
          <ac:picMkLst>
            <pc:docMk/>
            <pc:sldMk cId="2718273845" sldId="265"/>
            <ac:picMk id="3" creationId="{C3C897CC-F09B-33CA-A7D4-A79B5D4D5A50}"/>
          </ac:picMkLst>
        </pc:picChg>
        <pc:picChg chg="add mod">
          <ac:chgData name="Rodriguez, Hugo" userId="59ef79f7-2f91-4b19-9d54-6f88d2413536" providerId="ADAL" clId="{2EF54D84-C6AD-894A-B497-F5FBCE3E72F4}" dt="2025-08-17T05:32:28.024" v="519" actId="208"/>
          <ac:picMkLst>
            <pc:docMk/>
            <pc:sldMk cId="2718273845" sldId="265"/>
            <ac:picMk id="4" creationId="{21325FC3-DB19-20F2-C046-365BBF42CBFD}"/>
          </ac:picMkLst>
        </pc:picChg>
        <pc:picChg chg="add mod">
          <ac:chgData name="Rodriguez, Hugo" userId="59ef79f7-2f91-4b19-9d54-6f88d2413536" providerId="ADAL" clId="{2EF54D84-C6AD-894A-B497-F5FBCE3E72F4}" dt="2025-08-17T05:32:41.508" v="521" actId="14100"/>
          <ac:picMkLst>
            <pc:docMk/>
            <pc:sldMk cId="2718273845" sldId="265"/>
            <ac:picMk id="6" creationId="{23C05B40-ED63-08A1-7829-048DA20CDAEC}"/>
          </ac:picMkLst>
        </pc:picChg>
        <pc:picChg chg="add del mod">
          <ac:chgData name="Rodriguez, Hugo" userId="59ef79f7-2f91-4b19-9d54-6f88d2413536" providerId="ADAL" clId="{2EF54D84-C6AD-894A-B497-F5FBCE3E72F4}" dt="2025-08-17T05:34:13.633" v="545" actId="478"/>
          <ac:picMkLst>
            <pc:docMk/>
            <pc:sldMk cId="2718273845" sldId="265"/>
            <ac:picMk id="10" creationId="{627C948C-1834-1B66-F82A-C67BA30D72DC}"/>
          </ac:picMkLst>
        </pc:picChg>
        <pc:picChg chg="add del mod">
          <ac:chgData name="Rodriguez, Hugo" userId="59ef79f7-2f91-4b19-9d54-6f88d2413536" providerId="ADAL" clId="{2EF54D84-C6AD-894A-B497-F5FBCE3E72F4}" dt="2025-08-17T05:34:13.633" v="545" actId="478"/>
          <ac:picMkLst>
            <pc:docMk/>
            <pc:sldMk cId="2718273845" sldId="265"/>
            <ac:picMk id="11" creationId="{4D254979-997A-9109-E49F-4790ABB57526}"/>
          </ac:picMkLst>
        </pc:picChg>
        <pc:picChg chg="add del mod">
          <ac:chgData name="Rodriguez, Hugo" userId="59ef79f7-2f91-4b19-9d54-6f88d2413536" providerId="ADAL" clId="{2EF54D84-C6AD-894A-B497-F5FBCE3E72F4}" dt="2025-08-17T05:34:13.633" v="545" actId="478"/>
          <ac:picMkLst>
            <pc:docMk/>
            <pc:sldMk cId="2718273845" sldId="265"/>
            <ac:picMk id="12" creationId="{61A98719-F97D-B7C1-822D-71FC0AD074AB}"/>
          </ac:picMkLst>
        </pc:picChg>
        <pc:picChg chg="add mod">
          <ac:chgData name="Rodriguez, Hugo" userId="59ef79f7-2f91-4b19-9d54-6f88d2413536" providerId="ADAL" clId="{2EF54D84-C6AD-894A-B497-F5FBCE3E72F4}" dt="2025-08-17T05:34:18.409" v="547" actId="1076"/>
          <ac:picMkLst>
            <pc:docMk/>
            <pc:sldMk cId="2718273845" sldId="265"/>
            <ac:picMk id="13" creationId="{F4CB9612-80BE-D3AF-2374-10538BB6DC2C}"/>
          </ac:picMkLst>
        </pc:picChg>
        <pc:picChg chg="add mod">
          <ac:chgData name="Rodriguez, Hugo" userId="59ef79f7-2f91-4b19-9d54-6f88d2413536" providerId="ADAL" clId="{2EF54D84-C6AD-894A-B497-F5FBCE3E72F4}" dt="2025-08-17T05:34:41.873" v="553" actId="1076"/>
          <ac:picMkLst>
            <pc:docMk/>
            <pc:sldMk cId="2718273845" sldId="265"/>
            <ac:picMk id="14" creationId="{05EC8F3B-C4E5-A7E6-221C-75C869BAEF5A}"/>
          </ac:picMkLst>
        </pc:picChg>
        <pc:picChg chg="add mod">
          <ac:chgData name="Rodriguez, Hugo" userId="59ef79f7-2f91-4b19-9d54-6f88d2413536" providerId="ADAL" clId="{2EF54D84-C6AD-894A-B497-F5FBCE3E72F4}" dt="2025-08-17T05:34:47.590" v="554" actId="1076"/>
          <ac:picMkLst>
            <pc:docMk/>
            <pc:sldMk cId="2718273845" sldId="265"/>
            <ac:picMk id="15" creationId="{5238D771-9FAF-2CAA-8E15-5A5D0B6A3FEF}"/>
          </ac:picMkLst>
        </pc:picChg>
      </pc:sldChg>
      <pc:sldChg chg="addSp modSp add mod ord">
        <pc:chgData name="Rodriguez, Hugo" userId="59ef79f7-2f91-4b19-9d54-6f88d2413536" providerId="ADAL" clId="{2EF54D84-C6AD-894A-B497-F5FBCE3E72F4}" dt="2025-08-17T05:17:22.485" v="404" actId="20578"/>
        <pc:sldMkLst>
          <pc:docMk/>
          <pc:sldMk cId="1742152292" sldId="266"/>
        </pc:sldMkLst>
        <pc:spChg chg="add mod">
          <ac:chgData name="Rodriguez, Hugo" userId="59ef79f7-2f91-4b19-9d54-6f88d2413536" providerId="ADAL" clId="{2EF54D84-C6AD-894A-B497-F5FBCE3E72F4}" dt="2025-08-17T05:16:48.431" v="382" actId="1076"/>
          <ac:spMkLst>
            <pc:docMk/>
            <pc:sldMk cId="1742152292" sldId="266"/>
            <ac:spMk id="4" creationId="{594C6746-AC06-0821-07D6-AEFC850BAA79}"/>
          </ac:spMkLst>
        </pc:spChg>
        <pc:spChg chg="add mod">
          <ac:chgData name="Rodriguez, Hugo" userId="59ef79f7-2f91-4b19-9d54-6f88d2413536" providerId="ADAL" clId="{2EF54D84-C6AD-894A-B497-F5FBCE3E72F4}" dt="2025-08-17T05:16:48.431" v="382" actId="1076"/>
          <ac:spMkLst>
            <pc:docMk/>
            <pc:sldMk cId="1742152292" sldId="266"/>
            <ac:spMk id="6" creationId="{E5AF536A-0C41-4602-695F-1EB1A517D21F}"/>
          </ac:spMkLst>
        </pc:spChg>
        <pc:spChg chg="add mod">
          <ac:chgData name="Rodriguez, Hugo" userId="59ef79f7-2f91-4b19-9d54-6f88d2413536" providerId="ADAL" clId="{2EF54D84-C6AD-894A-B497-F5FBCE3E72F4}" dt="2025-08-17T05:17:04.302" v="403" actId="207"/>
          <ac:spMkLst>
            <pc:docMk/>
            <pc:sldMk cId="1742152292" sldId="266"/>
            <ac:spMk id="7" creationId="{15DF7B20-AFBA-63BF-1E32-0BE3E4581AD1}"/>
          </ac:spMkLst>
        </pc:spChg>
        <pc:spChg chg="mod">
          <ac:chgData name="Rodriguez, Hugo" userId="59ef79f7-2f91-4b19-9d54-6f88d2413536" providerId="ADAL" clId="{2EF54D84-C6AD-894A-B497-F5FBCE3E72F4}" dt="2025-08-17T05:16:38.264" v="381" actId="20577"/>
          <ac:spMkLst>
            <pc:docMk/>
            <pc:sldMk cId="1742152292" sldId="266"/>
            <ac:spMk id="102" creationId="{1C725779-67C9-4458-BB63-0C175DB49D3C}"/>
          </ac:spMkLst>
        </pc:spChg>
        <pc:picChg chg="add mod">
          <ac:chgData name="Rodriguez, Hugo" userId="59ef79f7-2f91-4b19-9d54-6f88d2413536" providerId="ADAL" clId="{2EF54D84-C6AD-894A-B497-F5FBCE3E72F4}" dt="2025-08-17T05:16:48.431" v="382" actId="1076"/>
          <ac:picMkLst>
            <pc:docMk/>
            <pc:sldMk cId="1742152292" sldId="266"/>
            <ac:picMk id="3" creationId="{0955724E-05E7-7752-05A3-7D76FC98C705}"/>
          </ac:picMkLst>
        </pc:picChg>
      </pc:sldChg>
      <pc:sldChg chg="modSp add mod">
        <pc:chgData name="Rodriguez, Hugo" userId="59ef79f7-2f91-4b19-9d54-6f88d2413536" providerId="ADAL" clId="{2EF54D84-C6AD-894A-B497-F5FBCE3E72F4}" dt="2025-08-17T05:55:12.880" v="669" actId="403"/>
        <pc:sldMkLst>
          <pc:docMk/>
          <pc:sldMk cId="3067581905" sldId="267"/>
        </pc:sldMkLst>
        <pc:spChg chg="mod">
          <ac:chgData name="Rodriguez, Hugo" userId="59ef79f7-2f91-4b19-9d54-6f88d2413536" providerId="ADAL" clId="{2EF54D84-C6AD-894A-B497-F5FBCE3E72F4}" dt="2025-08-17T05:55:12.880" v="669" actId="403"/>
          <ac:spMkLst>
            <pc:docMk/>
            <pc:sldMk cId="3067581905" sldId="267"/>
            <ac:spMk id="102" creationId="{1C725779-67C9-4458-BB63-0C175DB49D3C}"/>
          </ac:spMkLst>
        </pc:spChg>
      </pc:sldChg>
      <pc:sldChg chg="add del modNotesTx">
        <pc:chgData name="Rodriguez, Hugo" userId="59ef79f7-2f91-4b19-9d54-6f88d2413536" providerId="ADAL" clId="{2EF54D84-C6AD-894A-B497-F5FBCE3E72F4}" dt="2025-08-17T13:32:26.001" v="2746" actId="2696"/>
        <pc:sldMkLst>
          <pc:docMk/>
          <pc:sldMk cId="3747164954" sldId="268"/>
        </pc:sldMkLst>
      </pc:sldChg>
      <pc:sldChg chg="addSp modSp add mod">
        <pc:chgData name="Rodriguez, Hugo" userId="59ef79f7-2f91-4b19-9d54-6f88d2413536" providerId="ADAL" clId="{2EF54D84-C6AD-894A-B497-F5FBCE3E72F4}" dt="2025-08-17T06:29:13.539" v="778" actId="1076"/>
        <pc:sldMkLst>
          <pc:docMk/>
          <pc:sldMk cId="1956936044" sldId="269"/>
        </pc:sldMkLst>
        <pc:spChg chg="mod">
          <ac:chgData name="Rodriguez, Hugo" userId="59ef79f7-2f91-4b19-9d54-6f88d2413536" providerId="ADAL" clId="{2EF54D84-C6AD-894A-B497-F5FBCE3E72F4}" dt="2025-08-17T06:25:29.617" v="759" actId="20577"/>
          <ac:spMkLst>
            <pc:docMk/>
            <pc:sldMk cId="1956936044" sldId="269"/>
            <ac:spMk id="5" creationId="{C83AE42E-EB3E-8465-28AE-F2D7FFBAA4EF}"/>
          </ac:spMkLst>
        </pc:spChg>
        <pc:spChg chg="mod">
          <ac:chgData name="Rodriguez, Hugo" userId="59ef79f7-2f91-4b19-9d54-6f88d2413536" providerId="ADAL" clId="{2EF54D84-C6AD-894A-B497-F5FBCE3E72F4}" dt="2025-08-17T06:26:24.475" v="770" actId="113"/>
          <ac:spMkLst>
            <pc:docMk/>
            <pc:sldMk cId="1956936044" sldId="269"/>
            <ac:spMk id="102" creationId="{1C725779-67C9-4458-BB63-0C175DB49D3C}"/>
          </ac:spMkLst>
        </pc:spChg>
        <pc:picChg chg="add mod">
          <ac:chgData name="Rodriguez, Hugo" userId="59ef79f7-2f91-4b19-9d54-6f88d2413536" providerId="ADAL" clId="{2EF54D84-C6AD-894A-B497-F5FBCE3E72F4}" dt="2025-08-17T06:29:13.539" v="778" actId="1076"/>
          <ac:picMkLst>
            <pc:docMk/>
            <pc:sldMk cId="1956936044" sldId="269"/>
            <ac:picMk id="3" creationId="{766B4AF0-3E9D-C579-1EA8-084DA7B04247}"/>
          </ac:picMkLst>
        </pc:picChg>
      </pc:sldChg>
      <pc:sldChg chg="addSp delSp modSp add mod">
        <pc:chgData name="Rodriguez, Hugo" userId="59ef79f7-2f91-4b19-9d54-6f88d2413536" providerId="ADAL" clId="{2EF54D84-C6AD-894A-B497-F5FBCE3E72F4}" dt="2025-08-17T13:37:00.811" v="3124" actId="20577"/>
        <pc:sldMkLst>
          <pc:docMk/>
          <pc:sldMk cId="2987012683" sldId="270"/>
        </pc:sldMkLst>
        <pc:spChg chg="add mod">
          <ac:chgData name="Rodriguez, Hugo" userId="59ef79f7-2f91-4b19-9d54-6f88d2413536" providerId="ADAL" clId="{2EF54D84-C6AD-894A-B497-F5FBCE3E72F4}" dt="2025-08-17T06:33:42.529" v="907" actId="14100"/>
          <ac:spMkLst>
            <pc:docMk/>
            <pc:sldMk cId="2987012683" sldId="270"/>
            <ac:spMk id="4" creationId="{FACC7365-6E78-5A10-492A-C5965DF742CA}"/>
          </ac:spMkLst>
        </pc:spChg>
        <pc:spChg chg="mod">
          <ac:chgData name="Rodriguez, Hugo" userId="59ef79f7-2f91-4b19-9d54-6f88d2413536" providerId="ADAL" clId="{2EF54D84-C6AD-894A-B497-F5FBCE3E72F4}" dt="2025-08-17T06:29:49.084" v="825" actId="20577"/>
          <ac:spMkLst>
            <pc:docMk/>
            <pc:sldMk cId="2987012683" sldId="270"/>
            <ac:spMk id="5" creationId="{C83AE42E-EB3E-8465-28AE-F2D7FFBAA4EF}"/>
          </ac:spMkLst>
        </pc:spChg>
        <pc:spChg chg="add mod">
          <ac:chgData name="Rodriguez, Hugo" userId="59ef79f7-2f91-4b19-9d54-6f88d2413536" providerId="ADAL" clId="{2EF54D84-C6AD-894A-B497-F5FBCE3E72F4}" dt="2025-08-17T06:33:51.531" v="909" actId="14100"/>
          <ac:spMkLst>
            <pc:docMk/>
            <pc:sldMk cId="2987012683" sldId="270"/>
            <ac:spMk id="6" creationId="{02D4D66A-F0E7-03CA-FBAA-548BBF59595E}"/>
          </ac:spMkLst>
        </pc:spChg>
        <pc:spChg chg="add mod">
          <ac:chgData name="Rodriguez, Hugo" userId="59ef79f7-2f91-4b19-9d54-6f88d2413536" providerId="ADAL" clId="{2EF54D84-C6AD-894A-B497-F5FBCE3E72F4}" dt="2025-08-17T06:34:21.365" v="935" actId="1076"/>
          <ac:spMkLst>
            <pc:docMk/>
            <pc:sldMk cId="2987012683" sldId="270"/>
            <ac:spMk id="7" creationId="{9A9A9603-54E9-E01F-5F6B-13493CFDC312}"/>
          </ac:spMkLst>
        </pc:spChg>
        <pc:spChg chg="add mod">
          <ac:chgData name="Rodriguez, Hugo" userId="59ef79f7-2f91-4b19-9d54-6f88d2413536" providerId="ADAL" clId="{2EF54D84-C6AD-894A-B497-F5FBCE3E72F4}" dt="2025-08-17T06:34:32.465" v="949" actId="1076"/>
          <ac:spMkLst>
            <pc:docMk/>
            <pc:sldMk cId="2987012683" sldId="270"/>
            <ac:spMk id="8" creationId="{FC01C992-EDF4-1B3D-DA5E-1ED543EC0678}"/>
          </ac:spMkLst>
        </pc:spChg>
        <pc:spChg chg="mod">
          <ac:chgData name="Rodriguez, Hugo" userId="59ef79f7-2f91-4b19-9d54-6f88d2413536" providerId="ADAL" clId="{2EF54D84-C6AD-894A-B497-F5FBCE3E72F4}" dt="2025-08-17T13:37:00.811" v="3124" actId="20577"/>
          <ac:spMkLst>
            <pc:docMk/>
            <pc:sldMk cId="2987012683" sldId="270"/>
            <ac:spMk id="102" creationId="{1C725779-67C9-4458-BB63-0C175DB49D3C}"/>
          </ac:spMkLst>
        </pc:spChg>
        <pc:picChg chg="del">
          <ac:chgData name="Rodriguez, Hugo" userId="59ef79f7-2f91-4b19-9d54-6f88d2413536" providerId="ADAL" clId="{2EF54D84-C6AD-894A-B497-F5FBCE3E72F4}" dt="2025-08-17T06:29:34.917" v="780" actId="478"/>
          <ac:picMkLst>
            <pc:docMk/>
            <pc:sldMk cId="2987012683" sldId="270"/>
            <ac:picMk id="3" creationId="{766B4AF0-3E9D-C579-1EA8-084DA7B04247}"/>
          </ac:picMkLst>
        </pc:picChg>
      </pc:sldChg>
      <pc:sldChg chg="addSp delSp modSp add mod">
        <pc:chgData name="Rodriguez, Hugo" userId="59ef79f7-2f91-4b19-9d54-6f88d2413536" providerId="ADAL" clId="{2EF54D84-C6AD-894A-B497-F5FBCE3E72F4}" dt="2025-08-17T13:16:30.547" v="2463" actId="1076"/>
        <pc:sldMkLst>
          <pc:docMk/>
          <pc:sldMk cId="4242803869" sldId="271"/>
        </pc:sldMkLst>
        <pc:spChg chg="del">
          <ac:chgData name="Rodriguez, Hugo" userId="59ef79f7-2f91-4b19-9d54-6f88d2413536" providerId="ADAL" clId="{2EF54D84-C6AD-894A-B497-F5FBCE3E72F4}" dt="2025-08-17T06:36:01.717" v="986" actId="478"/>
          <ac:spMkLst>
            <pc:docMk/>
            <pc:sldMk cId="4242803869" sldId="271"/>
            <ac:spMk id="4" creationId="{FACC7365-6E78-5A10-492A-C5965DF742CA}"/>
          </ac:spMkLst>
        </pc:spChg>
        <pc:spChg chg="mod">
          <ac:chgData name="Rodriguez, Hugo" userId="59ef79f7-2f91-4b19-9d54-6f88d2413536" providerId="ADAL" clId="{2EF54D84-C6AD-894A-B497-F5FBCE3E72F4}" dt="2025-08-17T06:48:12.804" v="1276" actId="20577"/>
          <ac:spMkLst>
            <pc:docMk/>
            <pc:sldMk cId="4242803869" sldId="271"/>
            <ac:spMk id="5" creationId="{C83AE42E-EB3E-8465-28AE-F2D7FFBAA4EF}"/>
          </ac:spMkLst>
        </pc:spChg>
        <pc:spChg chg="del">
          <ac:chgData name="Rodriguez, Hugo" userId="59ef79f7-2f91-4b19-9d54-6f88d2413536" providerId="ADAL" clId="{2EF54D84-C6AD-894A-B497-F5FBCE3E72F4}" dt="2025-08-17T06:36:00.288" v="985" actId="478"/>
          <ac:spMkLst>
            <pc:docMk/>
            <pc:sldMk cId="4242803869" sldId="271"/>
            <ac:spMk id="6" creationId="{02D4D66A-F0E7-03CA-FBAA-548BBF59595E}"/>
          </ac:spMkLst>
        </pc:spChg>
        <pc:spChg chg="del">
          <ac:chgData name="Rodriguez, Hugo" userId="59ef79f7-2f91-4b19-9d54-6f88d2413536" providerId="ADAL" clId="{2EF54D84-C6AD-894A-B497-F5FBCE3E72F4}" dt="2025-08-17T06:36:03.072" v="987" actId="478"/>
          <ac:spMkLst>
            <pc:docMk/>
            <pc:sldMk cId="4242803869" sldId="271"/>
            <ac:spMk id="7" creationId="{9A9A9603-54E9-E01F-5F6B-13493CFDC312}"/>
          </ac:spMkLst>
        </pc:spChg>
        <pc:spChg chg="del">
          <ac:chgData name="Rodriguez, Hugo" userId="59ef79f7-2f91-4b19-9d54-6f88d2413536" providerId="ADAL" clId="{2EF54D84-C6AD-894A-B497-F5FBCE3E72F4}" dt="2025-08-17T06:36:04.213" v="988" actId="478"/>
          <ac:spMkLst>
            <pc:docMk/>
            <pc:sldMk cId="4242803869" sldId="271"/>
            <ac:spMk id="8" creationId="{FC01C992-EDF4-1B3D-DA5E-1ED543EC0678}"/>
          </ac:spMkLst>
        </pc:spChg>
        <pc:spChg chg="mod">
          <ac:chgData name="Rodriguez, Hugo" userId="59ef79f7-2f91-4b19-9d54-6f88d2413536" providerId="ADAL" clId="{2EF54D84-C6AD-894A-B497-F5FBCE3E72F4}" dt="2025-08-17T06:46:00.853" v="1258" actId="14100"/>
          <ac:spMkLst>
            <pc:docMk/>
            <pc:sldMk cId="4242803869" sldId="271"/>
            <ac:spMk id="102" creationId="{1C725779-67C9-4458-BB63-0C175DB49D3C}"/>
          </ac:spMkLst>
        </pc:spChg>
        <pc:graphicFrameChg chg="add del">
          <ac:chgData name="Rodriguez, Hugo" userId="59ef79f7-2f91-4b19-9d54-6f88d2413536" providerId="ADAL" clId="{2EF54D84-C6AD-894A-B497-F5FBCE3E72F4}" dt="2025-08-17T06:42:28.159" v="1100" actId="3680"/>
          <ac:graphicFrameMkLst>
            <pc:docMk/>
            <pc:sldMk cId="4242803869" sldId="271"/>
            <ac:graphicFrameMk id="3" creationId="{D988E032-CA11-393E-9994-E1A2E8EB07FB}"/>
          </ac:graphicFrameMkLst>
        </pc:graphicFrameChg>
        <pc:graphicFrameChg chg="add mod modGraphic">
          <ac:chgData name="Rodriguez, Hugo" userId="59ef79f7-2f91-4b19-9d54-6f88d2413536" providerId="ADAL" clId="{2EF54D84-C6AD-894A-B497-F5FBCE3E72F4}" dt="2025-08-17T06:45:21.881" v="1242" actId="404"/>
          <ac:graphicFrameMkLst>
            <pc:docMk/>
            <pc:sldMk cId="4242803869" sldId="271"/>
            <ac:graphicFrameMk id="9" creationId="{0CA2341C-9AFE-BB21-B4D8-F97502B08B2D}"/>
          </ac:graphicFrameMkLst>
        </pc:graphicFrameChg>
        <pc:picChg chg="add mod">
          <ac:chgData name="Rodriguez, Hugo" userId="59ef79f7-2f91-4b19-9d54-6f88d2413536" providerId="ADAL" clId="{2EF54D84-C6AD-894A-B497-F5FBCE3E72F4}" dt="2025-08-17T06:47:46.802" v="1271" actId="1076"/>
          <ac:picMkLst>
            <pc:docMk/>
            <pc:sldMk cId="4242803869" sldId="271"/>
            <ac:picMk id="10" creationId="{EC183335-B4D5-F851-72DA-EC401E45A574}"/>
          </ac:picMkLst>
        </pc:picChg>
        <pc:picChg chg="add del mod">
          <ac:chgData name="Rodriguez, Hugo" userId="59ef79f7-2f91-4b19-9d54-6f88d2413536" providerId="ADAL" clId="{2EF54D84-C6AD-894A-B497-F5FBCE3E72F4}" dt="2025-08-17T13:16:20.528" v="2458" actId="478"/>
          <ac:picMkLst>
            <pc:docMk/>
            <pc:sldMk cId="4242803869" sldId="271"/>
            <ac:picMk id="11" creationId="{237114C2-5F31-233E-E1E8-E3C029DF798B}"/>
          </ac:picMkLst>
        </pc:picChg>
        <pc:picChg chg="add mod">
          <ac:chgData name="Rodriguez, Hugo" userId="59ef79f7-2f91-4b19-9d54-6f88d2413536" providerId="ADAL" clId="{2EF54D84-C6AD-894A-B497-F5FBCE3E72F4}" dt="2025-08-17T13:16:30.547" v="2463" actId="1076"/>
          <ac:picMkLst>
            <pc:docMk/>
            <pc:sldMk cId="4242803869" sldId="271"/>
            <ac:picMk id="13" creationId="{27C4E6A3-2912-9B6C-BCE2-789C57EF6EE6}"/>
          </ac:picMkLst>
        </pc:picChg>
      </pc:sldChg>
      <pc:sldChg chg="delSp modSp add mod">
        <pc:chgData name="Rodriguez, Hugo" userId="59ef79f7-2f91-4b19-9d54-6f88d2413536" providerId="ADAL" clId="{2EF54D84-C6AD-894A-B497-F5FBCE3E72F4}" dt="2025-08-17T13:16:52.869" v="2466" actId="5793"/>
        <pc:sldMkLst>
          <pc:docMk/>
          <pc:sldMk cId="550555439" sldId="272"/>
        </pc:sldMkLst>
        <pc:spChg chg="mod">
          <ac:chgData name="Rodriguez, Hugo" userId="59ef79f7-2f91-4b19-9d54-6f88d2413536" providerId="ADAL" clId="{2EF54D84-C6AD-894A-B497-F5FBCE3E72F4}" dt="2025-08-17T06:48:43.319" v="1329" actId="20577"/>
          <ac:spMkLst>
            <pc:docMk/>
            <pc:sldMk cId="550555439" sldId="272"/>
            <ac:spMk id="5" creationId="{C83AE42E-EB3E-8465-28AE-F2D7FFBAA4EF}"/>
          </ac:spMkLst>
        </pc:spChg>
        <pc:spChg chg="mod">
          <ac:chgData name="Rodriguez, Hugo" userId="59ef79f7-2f91-4b19-9d54-6f88d2413536" providerId="ADAL" clId="{2EF54D84-C6AD-894A-B497-F5FBCE3E72F4}" dt="2025-08-17T13:16:52.869" v="2466" actId="5793"/>
          <ac:spMkLst>
            <pc:docMk/>
            <pc:sldMk cId="550555439" sldId="272"/>
            <ac:spMk id="102" creationId="{1C725779-67C9-4458-BB63-0C175DB49D3C}"/>
          </ac:spMkLst>
        </pc:spChg>
        <pc:graphicFrameChg chg="del">
          <ac:chgData name="Rodriguez, Hugo" userId="59ef79f7-2f91-4b19-9d54-6f88d2413536" providerId="ADAL" clId="{2EF54D84-C6AD-894A-B497-F5FBCE3E72F4}" dt="2025-08-17T06:48:50.388" v="1330" actId="478"/>
          <ac:graphicFrameMkLst>
            <pc:docMk/>
            <pc:sldMk cId="550555439" sldId="272"/>
            <ac:graphicFrameMk id="9" creationId="{0CA2341C-9AFE-BB21-B4D8-F97502B08B2D}"/>
          </ac:graphicFrameMkLst>
        </pc:graphicFrameChg>
        <pc:picChg chg="del">
          <ac:chgData name="Rodriguez, Hugo" userId="59ef79f7-2f91-4b19-9d54-6f88d2413536" providerId="ADAL" clId="{2EF54D84-C6AD-894A-B497-F5FBCE3E72F4}" dt="2025-08-17T06:48:52.718" v="1332" actId="478"/>
          <ac:picMkLst>
            <pc:docMk/>
            <pc:sldMk cId="550555439" sldId="272"/>
            <ac:picMk id="10" creationId="{EC183335-B4D5-F851-72DA-EC401E45A574}"/>
          </ac:picMkLst>
        </pc:picChg>
        <pc:picChg chg="del">
          <ac:chgData name="Rodriguez, Hugo" userId="59ef79f7-2f91-4b19-9d54-6f88d2413536" providerId="ADAL" clId="{2EF54D84-C6AD-894A-B497-F5FBCE3E72F4}" dt="2025-08-17T06:48:51.777" v="1331" actId="478"/>
          <ac:picMkLst>
            <pc:docMk/>
            <pc:sldMk cId="550555439" sldId="272"/>
            <ac:picMk id="11" creationId="{237114C2-5F31-233E-E1E8-E3C029DF798B}"/>
          </ac:picMkLst>
        </pc:picChg>
      </pc:sldChg>
      <pc:sldChg chg="modSp add mod">
        <pc:chgData name="Rodriguez, Hugo" userId="59ef79f7-2f91-4b19-9d54-6f88d2413536" providerId="ADAL" clId="{2EF54D84-C6AD-894A-B497-F5FBCE3E72F4}" dt="2025-08-17T13:25:16.267" v="2543" actId="20577"/>
        <pc:sldMkLst>
          <pc:docMk/>
          <pc:sldMk cId="3228715848" sldId="273"/>
        </pc:sldMkLst>
        <pc:spChg chg="mod">
          <ac:chgData name="Rodriguez, Hugo" userId="59ef79f7-2f91-4b19-9d54-6f88d2413536" providerId="ADAL" clId="{2EF54D84-C6AD-894A-B497-F5FBCE3E72F4}" dt="2025-08-17T07:23:47.720" v="2191" actId="20577"/>
          <ac:spMkLst>
            <pc:docMk/>
            <pc:sldMk cId="3228715848" sldId="273"/>
            <ac:spMk id="5" creationId="{C83AE42E-EB3E-8465-28AE-F2D7FFBAA4EF}"/>
          </ac:spMkLst>
        </pc:spChg>
        <pc:spChg chg="mod">
          <ac:chgData name="Rodriguez, Hugo" userId="59ef79f7-2f91-4b19-9d54-6f88d2413536" providerId="ADAL" clId="{2EF54D84-C6AD-894A-B497-F5FBCE3E72F4}" dt="2025-08-17T13:25:16.267" v="2543" actId="20577"/>
          <ac:spMkLst>
            <pc:docMk/>
            <pc:sldMk cId="3228715848" sldId="273"/>
            <ac:spMk id="102" creationId="{1C725779-67C9-4458-BB63-0C175DB49D3C}"/>
          </ac:spMkLst>
        </pc:spChg>
      </pc:sldChg>
      <pc:sldChg chg="modSp add del mod">
        <pc:chgData name="Rodriguez, Hugo" userId="59ef79f7-2f91-4b19-9d54-6f88d2413536" providerId="ADAL" clId="{2EF54D84-C6AD-894A-B497-F5FBCE3E72F4}" dt="2025-08-17T15:21:12.457" v="3813" actId="2696"/>
        <pc:sldMkLst>
          <pc:docMk/>
          <pc:sldMk cId="959477723" sldId="274"/>
        </pc:sldMkLst>
        <pc:spChg chg="mod">
          <ac:chgData name="Rodriguez, Hugo" userId="59ef79f7-2f91-4b19-9d54-6f88d2413536" providerId="ADAL" clId="{2EF54D84-C6AD-894A-B497-F5FBCE3E72F4}" dt="2025-08-17T07:24:01.126" v="2222" actId="20577"/>
          <ac:spMkLst>
            <pc:docMk/>
            <pc:sldMk cId="959477723" sldId="274"/>
            <ac:spMk id="5" creationId="{C83AE42E-EB3E-8465-28AE-F2D7FFBAA4EF}"/>
          </ac:spMkLst>
        </pc:spChg>
        <pc:spChg chg="mod">
          <ac:chgData name="Rodriguez, Hugo" userId="59ef79f7-2f91-4b19-9d54-6f88d2413536" providerId="ADAL" clId="{2EF54D84-C6AD-894A-B497-F5FBCE3E72F4}" dt="2025-08-17T07:24:48.176" v="2360" actId="20577"/>
          <ac:spMkLst>
            <pc:docMk/>
            <pc:sldMk cId="959477723" sldId="274"/>
            <ac:spMk id="102" creationId="{1C725779-67C9-4458-BB63-0C175DB49D3C}"/>
          </ac:spMkLst>
        </pc:spChg>
      </pc:sldChg>
      <pc:sldChg chg="addSp modSp add mod">
        <pc:chgData name="Rodriguez, Hugo" userId="59ef79f7-2f91-4b19-9d54-6f88d2413536" providerId="ADAL" clId="{2EF54D84-C6AD-894A-B497-F5FBCE3E72F4}" dt="2025-08-17T13:19:08.394" v="2502" actId="20577"/>
        <pc:sldMkLst>
          <pc:docMk/>
          <pc:sldMk cId="741817517" sldId="275"/>
        </pc:sldMkLst>
        <pc:spChg chg="mod">
          <ac:chgData name="Rodriguez, Hugo" userId="59ef79f7-2f91-4b19-9d54-6f88d2413536" providerId="ADAL" clId="{2EF54D84-C6AD-894A-B497-F5FBCE3E72F4}" dt="2025-08-17T13:19:08.394" v="2502" actId="20577"/>
          <ac:spMkLst>
            <pc:docMk/>
            <pc:sldMk cId="741817517" sldId="275"/>
            <ac:spMk id="102" creationId="{1C725779-67C9-4458-BB63-0C175DB49D3C}"/>
          </ac:spMkLst>
        </pc:spChg>
        <pc:picChg chg="add mod">
          <ac:chgData name="Rodriguez, Hugo" userId="59ef79f7-2f91-4b19-9d54-6f88d2413536" providerId="ADAL" clId="{2EF54D84-C6AD-894A-B497-F5FBCE3E72F4}" dt="2025-08-17T13:18:23.128" v="2494" actId="14100"/>
          <ac:picMkLst>
            <pc:docMk/>
            <pc:sldMk cId="741817517" sldId="275"/>
            <ac:picMk id="4" creationId="{09398995-8B6C-CE21-D40B-FDDE25C836D7}"/>
          </ac:picMkLst>
        </pc:picChg>
        <pc:picChg chg="add mod">
          <ac:chgData name="Rodriguez, Hugo" userId="59ef79f7-2f91-4b19-9d54-6f88d2413536" providerId="ADAL" clId="{2EF54D84-C6AD-894A-B497-F5FBCE3E72F4}" dt="2025-08-17T13:19:01.244" v="2501" actId="14100"/>
          <ac:picMkLst>
            <pc:docMk/>
            <pc:sldMk cId="741817517" sldId="275"/>
            <ac:picMk id="7" creationId="{8326C466-7986-95F2-CC62-9A49A0CA7BBA}"/>
          </ac:picMkLst>
        </pc:picChg>
      </pc:sldChg>
      <pc:sldChg chg="modSp add mod">
        <pc:chgData name="Rodriguez, Hugo" userId="59ef79f7-2f91-4b19-9d54-6f88d2413536" providerId="ADAL" clId="{2EF54D84-C6AD-894A-B497-F5FBCE3E72F4}" dt="2025-08-17T13:28:33.388" v="2585" actId="20577"/>
        <pc:sldMkLst>
          <pc:docMk/>
          <pc:sldMk cId="3850109149" sldId="276"/>
        </pc:sldMkLst>
        <pc:spChg chg="mod">
          <ac:chgData name="Rodriguez, Hugo" userId="59ef79f7-2f91-4b19-9d54-6f88d2413536" providerId="ADAL" clId="{2EF54D84-C6AD-894A-B497-F5FBCE3E72F4}" dt="2025-08-17T13:28:33.388" v="2585" actId="20577"/>
          <ac:spMkLst>
            <pc:docMk/>
            <pc:sldMk cId="3850109149" sldId="276"/>
            <ac:spMk id="6" creationId="{352CACC8-B9C2-43D8-B623-D8ADD0752070}"/>
          </ac:spMkLst>
        </pc:spChg>
      </pc:sldChg>
      <pc:sldChg chg="addSp delSp modSp add mod modNotesTx">
        <pc:chgData name="Rodriguez, Hugo" userId="59ef79f7-2f91-4b19-9d54-6f88d2413536" providerId="ADAL" clId="{2EF54D84-C6AD-894A-B497-F5FBCE3E72F4}" dt="2025-08-17T15:45:23.405" v="4042" actId="14100"/>
        <pc:sldMkLst>
          <pc:docMk/>
          <pc:sldMk cId="2361168383" sldId="277"/>
        </pc:sldMkLst>
        <pc:spChg chg="mod">
          <ac:chgData name="Rodriguez, Hugo" userId="59ef79f7-2f91-4b19-9d54-6f88d2413536" providerId="ADAL" clId="{2EF54D84-C6AD-894A-B497-F5FBCE3E72F4}" dt="2025-08-17T13:42:37.250" v="3142" actId="1035"/>
          <ac:spMkLst>
            <pc:docMk/>
            <pc:sldMk cId="2361168383" sldId="277"/>
            <ac:spMk id="2" creationId="{FA4BE064-50BE-4F34-87F7-9736187E9F42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3" creationId="{6999550F-236D-9251-9FA3-5AA7677A12C6}"/>
          </ac:spMkLst>
        </pc:spChg>
        <pc:spChg chg="add mod">
          <ac:chgData name="Rodriguez, Hugo" userId="59ef79f7-2f91-4b19-9d54-6f88d2413536" providerId="ADAL" clId="{2EF54D84-C6AD-894A-B497-F5FBCE3E72F4}" dt="2025-08-17T15:45:23.405" v="4042" actId="14100"/>
          <ac:spMkLst>
            <pc:docMk/>
            <pc:sldMk cId="2361168383" sldId="277"/>
            <ac:spMk id="4" creationId="{F4A6D38C-7194-E59A-E528-91D09ACC5688}"/>
          </ac:spMkLst>
        </pc:spChg>
        <pc:spChg chg="mod">
          <ac:chgData name="Rodriguez, Hugo" userId="59ef79f7-2f91-4b19-9d54-6f88d2413536" providerId="ADAL" clId="{2EF54D84-C6AD-894A-B497-F5FBCE3E72F4}" dt="2025-08-17T13:50:36.120" v="3496" actId="20577"/>
          <ac:spMkLst>
            <pc:docMk/>
            <pc:sldMk cId="2361168383" sldId="277"/>
            <ac:spMk id="5" creationId="{C83AE42E-EB3E-8465-28AE-F2D7FFBAA4EF}"/>
          </ac:spMkLst>
        </pc:spChg>
        <pc:spChg chg="add mod">
          <ac:chgData name="Rodriguez, Hugo" userId="59ef79f7-2f91-4b19-9d54-6f88d2413536" providerId="ADAL" clId="{2EF54D84-C6AD-894A-B497-F5FBCE3E72F4}" dt="2025-08-17T15:45:16.772" v="4041" actId="1076"/>
          <ac:spMkLst>
            <pc:docMk/>
            <pc:sldMk cId="2361168383" sldId="277"/>
            <ac:spMk id="7" creationId="{D1A8C21B-8B57-3A82-7E8E-D3716C93C6B0}"/>
          </ac:spMkLst>
        </pc:spChg>
        <pc:spChg chg="add mod">
          <ac:chgData name="Rodriguez, Hugo" userId="59ef79f7-2f91-4b19-9d54-6f88d2413536" providerId="ADAL" clId="{2EF54D84-C6AD-894A-B497-F5FBCE3E72F4}" dt="2025-08-17T15:45:16.772" v="4041" actId="1076"/>
          <ac:spMkLst>
            <pc:docMk/>
            <pc:sldMk cId="2361168383" sldId="277"/>
            <ac:spMk id="8" creationId="{0547B9B5-EF9A-4922-C8C2-0C00D33C7413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9" creationId="{8FFD64BA-6197-2EDB-D080-ED92C2883A86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10" creationId="{3421AFC2-29EE-B42A-DCE3-33CD1962F539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14" creationId="{7B516E63-93B9-4EDD-D2CD-40E2143D1153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15" creationId="{0EBFABB4-275E-BAAB-E2E8-28D02F670648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16" creationId="{3F1F3135-C019-10AF-B085-3E2221657C49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17" creationId="{FCC180D9-33C9-0998-B535-E9984E9E464E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18" creationId="{DB100DA9-73A6-9A56-1476-6B466E5234FC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19" creationId="{579BD3B1-21A5-A48E-65B8-595B8752A918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20" creationId="{F42B742B-F724-A266-350E-C7DB9BC7A742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21" creationId="{2C363089-9230-06FE-AE98-63961235C007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22" creationId="{C1AEFB84-AD81-03D8-DFA9-BCB0E55AF8B8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23" creationId="{665D2A9E-7670-4AE2-EC35-B028424191CE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24" creationId="{0F3C25DD-A3A7-5136-EF40-4CA4FA7A2BC0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25" creationId="{A5D8753B-9218-F4BE-ADF6-06D32288FC19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26" creationId="{30380E7A-40B3-AF59-4CC3-5A6F44734188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27" creationId="{69A967FD-6139-8DFD-4B73-3DA71BD8A148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28" creationId="{D4A39D03-A889-0F26-066E-608AB072290C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29" creationId="{6F61A476-1976-BD62-054B-C1D8DE8D2FBC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30" creationId="{E31F1C99-6F87-DB10-4191-0BA49ED83D95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31" creationId="{E2CAF28C-76D3-99B8-DBA9-BBFC3263CC3E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32" creationId="{39A48CDE-2712-A4AB-1A56-9ED1AB75497B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33" creationId="{B53DC1CA-8949-D34D-9DF1-289A8DAC959C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34" creationId="{B36AD0AF-507B-D4F6-0A41-E9DD38E7AB06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35" creationId="{272DA86C-140E-FC12-64A9-F6D269E59CD5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36" creationId="{4E6E43E1-0FDA-AF72-AA5C-D7D8E7AE2331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37" creationId="{402D8F63-0B15-E6F6-C358-3D599E39607C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38" creationId="{97C57495-5450-D2F7-E8F0-5B2F79407E4A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39" creationId="{94E7795B-EDC1-9D1B-B00A-E18F0C1C2942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40" creationId="{05DD83BE-D11B-A83E-876B-903C88BF8027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41" creationId="{0176B8A5-1984-A53C-81FC-D5439173CA36}"/>
          </ac:spMkLst>
        </pc:spChg>
        <pc:spChg chg="add del mod">
          <ac:chgData name="Rodriguez, Hugo" userId="59ef79f7-2f91-4b19-9d54-6f88d2413536" providerId="ADAL" clId="{2EF54D84-C6AD-894A-B497-F5FBCE3E72F4}" dt="2025-08-17T15:40:10.922" v="3900" actId="478"/>
          <ac:spMkLst>
            <pc:docMk/>
            <pc:sldMk cId="2361168383" sldId="277"/>
            <ac:spMk id="42" creationId="{724883D7-5A7B-1911-46C8-491FE82323CE}"/>
          </ac:spMkLst>
        </pc:spChg>
        <pc:spChg chg="add del mod">
          <ac:chgData name="Rodriguez, Hugo" userId="59ef79f7-2f91-4b19-9d54-6f88d2413536" providerId="ADAL" clId="{2EF54D84-C6AD-894A-B497-F5FBCE3E72F4}" dt="2025-08-17T15:40:17.320" v="3902" actId="478"/>
          <ac:spMkLst>
            <pc:docMk/>
            <pc:sldMk cId="2361168383" sldId="277"/>
            <ac:spMk id="43" creationId="{D7DC3006-178A-411A-4CE0-492C015FFFF6}"/>
          </ac:spMkLst>
        </pc:spChg>
        <pc:spChg chg="add del mod">
          <ac:chgData name="Rodriguez, Hugo" userId="59ef79f7-2f91-4b19-9d54-6f88d2413536" providerId="ADAL" clId="{2EF54D84-C6AD-894A-B497-F5FBCE3E72F4}" dt="2025-08-17T15:40:17.320" v="3902" actId="478"/>
          <ac:spMkLst>
            <pc:docMk/>
            <pc:sldMk cId="2361168383" sldId="277"/>
            <ac:spMk id="44" creationId="{2951F4F7-276E-C208-20EC-7F19803AC4AA}"/>
          </ac:spMkLst>
        </pc:spChg>
        <pc:spChg chg="add del mod">
          <ac:chgData name="Rodriguez, Hugo" userId="59ef79f7-2f91-4b19-9d54-6f88d2413536" providerId="ADAL" clId="{2EF54D84-C6AD-894A-B497-F5FBCE3E72F4}" dt="2025-08-17T15:40:17.320" v="3902" actId="478"/>
          <ac:spMkLst>
            <pc:docMk/>
            <pc:sldMk cId="2361168383" sldId="277"/>
            <ac:spMk id="45" creationId="{5F89E247-3DDB-1333-ECCE-AB5970471C4B}"/>
          </ac:spMkLst>
        </pc:spChg>
        <pc:spChg chg="add del mod">
          <ac:chgData name="Rodriguez, Hugo" userId="59ef79f7-2f91-4b19-9d54-6f88d2413536" providerId="ADAL" clId="{2EF54D84-C6AD-894A-B497-F5FBCE3E72F4}" dt="2025-08-17T15:40:17.320" v="3902" actId="478"/>
          <ac:spMkLst>
            <pc:docMk/>
            <pc:sldMk cId="2361168383" sldId="277"/>
            <ac:spMk id="46" creationId="{0FB65495-2146-17A2-CF6B-EEDA1F39805B}"/>
          </ac:spMkLst>
        </pc:spChg>
        <pc:spChg chg="add del mod">
          <ac:chgData name="Rodriguez, Hugo" userId="59ef79f7-2f91-4b19-9d54-6f88d2413536" providerId="ADAL" clId="{2EF54D84-C6AD-894A-B497-F5FBCE3E72F4}" dt="2025-08-17T15:40:17.320" v="3902" actId="478"/>
          <ac:spMkLst>
            <pc:docMk/>
            <pc:sldMk cId="2361168383" sldId="277"/>
            <ac:spMk id="47" creationId="{EC570648-84CB-8A8E-C072-010E19AD817B}"/>
          </ac:spMkLst>
        </pc:spChg>
        <pc:spChg chg="add del mod">
          <ac:chgData name="Rodriguez, Hugo" userId="59ef79f7-2f91-4b19-9d54-6f88d2413536" providerId="ADAL" clId="{2EF54D84-C6AD-894A-B497-F5FBCE3E72F4}" dt="2025-08-17T15:40:17.320" v="3902" actId="478"/>
          <ac:spMkLst>
            <pc:docMk/>
            <pc:sldMk cId="2361168383" sldId="277"/>
            <ac:spMk id="48" creationId="{C1D07E62-94D1-455A-4240-23C5330874FC}"/>
          </ac:spMkLst>
        </pc:spChg>
        <pc:spChg chg="add del mod">
          <ac:chgData name="Rodriguez, Hugo" userId="59ef79f7-2f91-4b19-9d54-6f88d2413536" providerId="ADAL" clId="{2EF54D84-C6AD-894A-B497-F5FBCE3E72F4}" dt="2025-08-17T15:40:17.320" v="3902" actId="478"/>
          <ac:spMkLst>
            <pc:docMk/>
            <pc:sldMk cId="2361168383" sldId="277"/>
            <ac:spMk id="51" creationId="{0BE34B40-E739-C0F5-7EB0-AEE84AA8A2EA}"/>
          </ac:spMkLst>
        </pc:spChg>
        <pc:spChg chg="add del mod">
          <ac:chgData name="Rodriguez, Hugo" userId="59ef79f7-2f91-4b19-9d54-6f88d2413536" providerId="ADAL" clId="{2EF54D84-C6AD-894A-B497-F5FBCE3E72F4}" dt="2025-08-17T15:40:17.320" v="3902" actId="478"/>
          <ac:spMkLst>
            <pc:docMk/>
            <pc:sldMk cId="2361168383" sldId="277"/>
            <ac:spMk id="52" creationId="{99BB4A0D-414E-D3C3-34DF-1E441EAED4FE}"/>
          </ac:spMkLst>
        </pc:spChg>
        <pc:spChg chg="add mod">
          <ac:chgData name="Rodriguez, Hugo" userId="59ef79f7-2f91-4b19-9d54-6f88d2413536" providerId="ADAL" clId="{2EF54D84-C6AD-894A-B497-F5FBCE3E72F4}" dt="2025-08-17T15:45:16.772" v="4041" actId="1076"/>
          <ac:spMkLst>
            <pc:docMk/>
            <pc:sldMk cId="2361168383" sldId="277"/>
            <ac:spMk id="53" creationId="{8CDA2043-3702-A7FA-3583-764806E38EF3}"/>
          </ac:spMkLst>
        </pc:spChg>
        <pc:spChg chg="add del mod">
          <ac:chgData name="Rodriguez, Hugo" userId="59ef79f7-2f91-4b19-9d54-6f88d2413536" providerId="ADAL" clId="{2EF54D84-C6AD-894A-B497-F5FBCE3E72F4}" dt="2025-08-17T15:39:36.869" v="3878" actId="478"/>
          <ac:spMkLst>
            <pc:docMk/>
            <pc:sldMk cId="2361168383" sldId="277"/>
            <ac:spMk id="54" creationId="{01177039-2D3E-E03A-D49E-FC14C108EE0D}"/>
          </ac:spMkLst>
        </pc:spChg>
        <pc:spChg chg="add mod">
          <ac:chgData name="Rodriguez, Hugo" userId="59ef79f7-2f91-4b19-9d54-6f88d2413536" providerId="ADAL" clId="{2EF54D84-C6AD-894A-B497-F5FBCE3E72F4}" dt="2025-08-17T15:45:16.772" v="4041" actId="1076"/>
          <ac:spMkLst>
            <pc:docMk/>
            <pc:sldMk cId="2361168383" sldId="277"/>
            <ac:spMk id="55" creationId="{208A008E-1014-233F-4261-A1243CF2D802}"/>
          </ac:spMkLst>
        </pc:spChg>
        <pc:spChg chg="add mod">
          <ac:chgData name="Rodriguez, Hugo" userId="59ef79f7-2f91-4b19-9d54-6f88d2413536" providerId="ADAL" clId="{2EF54D84-C6AD-894A-B497-F5FBCE3E72F4}" dt="2025-08-17T15:45:16.772" v="4041" actId="1076"/>
          <ac:spMkLst>
            <pc:docMk/>
            <pc:sldMk cId="2361168383" sldId="277"/>
            <ac:spMk id="56" creationId="{CE29F712-EF70-8AE1-348A-BC1417B285D9}"/>
          </ac:spMkLst>
        </pc:spChg>
        <pc:spChg chg="add mod">
          <ac:chgData name="Rodriguez, Hugo" userId="59ef79f7-2f91-4b19-9d54-6f88d2413536" providerId="ADAL" clId="{2EF54D84-C6AD-894A-B497-F5FBCE3E72F4}" dt="2025-08-17T15:45:16.772" v="4041" actId="1076"/>
          <ac:spMkLst>
            <pc:docMk/>
            <pc:sldMk cId="2361168383" sldId="277"/>
            <ac:spMk id="57" creationId="{20DD871C-4537-6774-E9AD-AC141243F711}"/>
          </ac:spMkLst>
        </pc:spChg>
        <pc:spChg chg="add mod">
          <ac:chgData name="Rodriguez, Hugo" userId="59ef79f7-2f91-4b19-9d54-6f88d2413536" providerId="ADAL" clId="{2EF54D84-C6AD-894A-B497-F5FBCE3E72F4}" dt="2025-08-17T15:45:02.091" v="4037" actId="1076"/>
          <ac:spMkLst>
            <pc:docMk/>
            <pc:sldMk cId="2361168383" sldId="277"/>
            <ac:spMk id="58" creationId="{B82944C0-7558-5E38-6961-38A641B37DA3}"/>
          </ac:spMkLst>
        </pc:spChg>
        <pc:spChg chg="add del mod">
          <ac:chgData name="Rodriguez, Hugo" userId="59ef79f7-2f91-4b19-9d54-6f88d2413536" providerId="ADAL" clId="{2EF54D84-C6AD-894A-B497-F5FBCE3E72F4}" dt="2025-08-17T15:40:09.853" v="3899" actId="478"/>
          <ac:spMkLst>
            <pc:docMk/>
            <pc:sldMk cId="2361168383" sldId="277"/>
            <ac:spMk id="59" creationId="{F786E629-DA1A-C60C-629E-D5C21C95448D}"/>
          </ac:spMkLst>
        </pc:spChg>
        <pc:spChg chg="add del mod">
          <ac:chgData name="Rodriguez, Hugo" userId="59ef79f7-2f91-4b19-9d54-6f88d2413536" providerId="ADAL" clId="{2EF54D84-C6AD-894A-B497-F5FBCE3E72F4}" dt="2025-08-17T13:41:52.547" v="3130" actId="478"/>
          <ac:spMkLst>
            <pc:docMk/>
            <pc:sldMk cId="2361168383" sldId="277"/>
            <ac:spMk id="60" creationId="{8C7ACCFB-289E-176A-C9B1-A730FEA1EFC2}"/>
          </ac:spMkLst>
        </pc:spChg>
        <pc:spChg chg="add del mod">
          <ac:chgData name="Rodriguez, Hugo" userId="59ef79f7-2f91-4b19-9d54-6f88d2413536" providerId="ADAL" clId="{2EF54D84-C6AD-894A-B497-F5FBCE3E72F4}" dt="2025-08-17T13:41:52.547" v="3130" actId="478"/>
          <ac:spMkLst>
            <pc:docMk/>
            <pc:sldMk cId="2361168383" sldId="277"/>
            <ac:spMk id="65" creationId="{94620AF6-D494-712A-60DC-EC95BB1EF30E}"/>
          </ac:spMkLst>
        </pc:spChg>
        <pc:spChg chg="add del mod">
          <ac:chgData name="Rodriguez, Hugo" userId="59ef79f7-2f91-4b19-9d54-6f88d2413536" providerId="ADAL" clId="{2EF54D84-C6AD-894A-B497-F5FBCE3E72F4}" dt="2025-08-17T13:41:52.547" v="3130" actId="478"/>
          <ac:spMkLst>
            <pc:docMk/>
            <pc:sldMk cId="2361168383" sldId="277"/>
            <ac:spMk id="66" creationId="{8AFB7181-2FD8-923D-32D2-8A460325EC2C}"/>
          </ac:spMkLst>
        </pc:spChg>
        <pc:spChg chg="add del mod">
          <ac:chgData name="Rodriguez, Hugo" userId="59ef79f7-2f91-4b19-9d54-6f88d2413536" providerId="ADAL" clId="{2EF54D84-C6AD-894A-B497-F5FBCE3E72F4}" dt="2025-08-17T13:41:52.547" v="3130" actId="478"/>
          <ac:spMkLst>
            <pc:docMk/>
            <pc:sldMk cId="2361168383" sldId="277"/>
            <ac:spMk id="67" creationId="{70154747-3841-5DEA-90C7-4D6B02C51309}"/>
          </ac:spMkLst>
        </pc:spChg>
        <pc:spChg chg="add del mod">
          <ac:chgData name="Rodriguez, Hugo" userId="59ef79f7-2f91-4b19-9d54-6f88d2413536" providerId="ADAL" clId="{2EF54D84-C6AD-894A-B497-F5FBCE3E72F4}" dt="2025-08-17T13:41:52.547" v="3130" actId="478"/>
          <ac:spMkLst>
            <pc:docMk/>
            <pc:sldMk cId="2361168383" sldId="277"/>
            <ac:spMk id="68" creationId="{D56C41B5-4CAA-07D7-FE8A-C93FF0707CE1}"/>
          </ac:spMkLst>
        </pc:spChg>
        <pc:spChg chg="add del mod">
          <ac:chgData name="Rodriguez, Hugo" userId="59ef79f7-2f91-4b19-9d54-6f88d2413536" providerId="ADAL" clId="{2EF54D84-C6AD-894A-B497-F5FBCE3E72F4}" dt="2025-08-17T15:40:17.320" v="3902" actId="478"/>
          <ac:spMkLst>
            <pc:docMk/>
            <pc:sldMk cId="2361168383" sldId="277"/>
            <ac:spMk id="69" creationId="{6F0F6A7B-2459-64CB-78C2-1C0CE7ECF448}"/>
          </ac:spMkLst>
        </pc:spChg>
        <pc:spChg chg="add del mod">
          <ac:chgData name="Rodriguez, Hugo" userId="59ef79f7-2f91-4b19-9d54-6f88d2413536" providerId="ADAL" clId="{2EF54D84-C6AD-894A-B497-F5FBCE3E72F4}" dt="2025-08-17T15:40:17.320" v="3902" actId="478"/>
          <ac:spMkLst>
            <pc:docMk/>
            <pc:sldMk cId="2361168383" sldId="277"/>
            <ac:spMk id="70" creationId="{1C352286-D524-9898-C551-541FC824BB00}"/>
          </ac:spMkLst>
        </pc:spChg>
        <pc:spChg chg="add del mod">
          <ac:chgData name="Rodriguez, Hugo" userId="59ef79f7-2f91-4b19-9d54-6f88d2413536" providerId="ADAL" clId="{2EF54D84-C6AD-894A-B497-F5FBCE3E72F4}" dt="2025-08-17T15:40:17.320" v="3902" actId="478"/>
          <ac:spMkLst>
            <pc:docMk/>
            <pc:sldMk cId="2361168383" sldId="277"/>
            <ac:spMk id="71" creationId="{F2E00086-2D50-7244-3B0A-28893A24FDBF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79" creationId="{279B31F3-14C0-FADE-C2CA-BB78D9FA3A09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80" creationId="{8BFD326A-8FFC-2B4B-D389-28159452955D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82" creationId="{D6DFD0B6-D8D5-00CB-A654-D41AC826B93C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83" creationId="{905189D0-1E29-0559-D4C2-6F627CCF287A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84" creationId="{1F202F66-B2CD-DDF8-5693-4E65A0EEEB90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85" creationId="{11D37593-BCC0-CD4C-5B9F-2B8749B8BABA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89" creationId="{A08633B5-4262-C183-17A8-CF50FFAC0162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90" creationId="{6BA04471-DABA-3521-BF0D-8BD6CE64598A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91" creationId="{6542DF19-9D52-03B4-F936-58E1556E32A1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92" creationId="{D8D1E544-CAEE-4452-6841-263EE77D082A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93" creationId="{5888874F-DEF4-80E3-0538-F022F1FB4053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94" creationId="{C14C09BF-0A70-BEC0-B669-3666671A7DD9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95" creationId="{B120DE48-054C-F3DC-A248-03CE7458BA84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96" creationId="{CA0E6B0D-730E-5842-775D-344F3702017B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97" creationId="{D0C7BB53-A64A-3815-6DC1-836102D69B28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98" creationId="{557B0DD2-F4C0-DC70-8DEF-7E517A4747DF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99" creationId="{2062BBDF-240D-0584-8D03-06B099AEF2DE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00" creationId="{75686E9E-C017-F1A4-0BEA-3891A485D0C4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01" creationId="{C37DB580-B731-1798-DD33-7EC19D848F6C}"/>
          </ac:spMkLst>
        </pc:spChg>
        <pc:spChg chg="mod">
          <ac:chgData name="Rodriguez, Hugo" userId="59ef79f7-2f91-4b19-9d54-6f88d2413536" providerId="ADAL" clId="{2EF54D84-C6AD-894A-B497-F5FBCE3E72F4}" dt="2025-08-17T13:30:45.175" v="2745" actId="20577"/>
          <ac:spMkLst>
            <pc:docMk/>
            <pc:sldMk cId="2361168383" sldId="277"/>
            <ac:spMk id="102" creationId="{1C725779-67C9-4458-BB63-0C175DB49D3C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03" creationId="{5A08B7E8-906F-31A5-C194-0E68602E795C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04" creationId="{927F6F80-6281-16FF-645B-A0B06D501A3D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05" creationId="{E7BF40D3-8451-BF0E-7C62-4AE8929462B5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06" creationId="{18D094CA-625B-F01D-9804-F1389476C38E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07" creationId="{86C39717-F358-2487-BA09-581B93B512AD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08" creationId="{DFE36CF9-3FCF-B5CB-1A45-FDC5F950C6E6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09" creationId="{1D0F9B79-F499-2175-B223-4C5D4DFE724E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10" creationId="{C54EE05C-31AD-3575-0DED-CDE6B02637EC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11" creationId="{48E08367-A986-3F11-E475-E0E9F1AC7291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12" creationId="{4C1DC67B-9254-FBDE-92BE-915F8BEF7D75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13" creationId="{28D60BAA-AA78-4F6B-B49F-22246BC54FDC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14" creationId="{A00D4AA7-7D53-9D65-7DA5-F1E765344D61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15" creationId="{7A7045E4-EB4F-18CA-006F-81BE94BC23F5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16" creationId="{EACF093B-4D6C-030C-4FD0-06674B3CADDB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17" creationId="{D3430403-958F-A804-2862-4986BE957A4A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18" creationId="{1D818199-E793-778C-1F7C-CBE826DDBB96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19" creationId="{797CE1B7-17FC-AA39-314E-9CE7B8DDF4A1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20" creationId="{41123232-19D0-B140-A2EA-7E1B4385D870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21" creationId="{C1A9B103-F2E0-37B8-9562-D50D4F2EA78F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22" creationId="{2152AAF4-7C46-6A4C-46A3-89BD4DD29D3E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23" creationId="{76903BCB-2DC6-0072-EC28-FD901F3AECDE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24" creationId="{0D744695-14CF-679D-3342-048FD7CB1FDA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27" creationId="{5B5F54BF-1A2C-3A3C-FF48-D01674A536A8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28" creationId="{55990C61-3A55-5805-56A3-A0AF2F6DC50E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29" creationId="{4FEC021B-B91D-EB64-EF5D-1FF0513A5BDE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30" creationId="{1F37797B-C21D-62C1-8758-8E09D99E35BC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31" creationId="{5D3905C3-C4AF-21FC-D574-1D83AD36F604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32" creationId="{BB801D7C-FFF8-DCF6-E40F-574D3A726EB8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33" creationId="{BE30E0D0-3115-452D-2AD3-123608B781A1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34" creationId="{52B06878-447B-2499-427E-739E08B93956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35" creationId="{AD229377-8F63-5937-2A28-D2E227AE78A6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36" creationId="{39CF90A8-FDD9-867A-9F63-40930229C963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41" creationId="{A4025D2E-6BCE-84BA-A441-424B22711AA1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42" creationId="{E56D345B-0D02-872A-CA4F-0F8D8C61BD5D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43" creationId="{0E4A5AD9-A5D9-4B52-F851-4131B686CDEF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44" creationId="{B51DA466-2F4B-B082-C3C7-DD3376FFE72B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45" creationId="{D352D249-1C44-8473-60AA-283E00A105B5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46" creationId="{28F968CF-E6C0-A9B3-2719-E4234F36E963}"/>
          </ac:spMkLst>
        </pc:spChg>
        <pc:spChg chg="add mod">
          <ac:chgData name="Rodriguez, Hugo" userId="59ef79f7-2f91-4b19-9d54-6f88d2413536" providerId="ADAL" clId="{2EF54D84-C6AD-894A-B497-F5FBCE3E72F4}" dt="2025-08-17T13:45:52.264" v="3205"/>
          <ac:spMkLst>
            <pc:docMk/>
            <pc:sldMk cId="2361168383" sldId="277"/>
            <ac:spMk id="147" creationId="{D65B4A37-DA1D-D978-64D3-D1F7F83064B3}"/>
          </ac:spMkLst>
        </pc:spChg>
        <pc:spChg chg="add del mod">
          <ac:chgData name="Rodriguez, Hugo" userId="59ef79f7-2f91-4b19-9d54-6f88d2413536" providerId="ADAL" clId="{2EF54D84-C6AD-894A-B497-F5FBCE3E72F4}" dt="2025-08-17T15:44:07.993" v="4030"/>
          <ac:spMkLst>
            <pc:docMk/>
            <pc:sldMk cId="2361168383" sldId="277"/>
            <ac:spMk id="151" creationId="{BB14F60C-BD0A-885C-051C-883BA4830CC9}"/>
          </ac:spMkLst>
        </pc:spChg>
        <pc:picChg chg="add del mod">
          <ac:chgData name="Rodriguez, Hugo" userId="59ef79f7-2f91-4b19-9d54-6f88d2413536" providerId="ADAL" clId="{2EF54D84-C6AD-894A-B497-F5FBCE3E72F4}" dt="2025-08-17T13:41:52.547" v="3130" actId="478"/>
          <ac:picMkLst>
            <pc:docMk/>
            <pc:sldMk cId="2361168383" sldId="277"/>
            <ac:picMk id="61" creationId="{352EF898-28D0-8292-A80B-07903D285E7F}"/>
          </ac:picMkLst>
        </pc:picChg>
        <pc:picChg chg="add del mod">
          <ac:chgData name="Rodriguez, Hugo" userId="59ef79f7-2f91-4b19-9d54-6f88d2413536" providerId="ADAL" clId="{2EF54D84-C6AD-894A-B497-F5FBCE3E72F4}" dt="2025-08-17T13:41:52.547" v="3130" actId="478"/>
          <ac:picMkLst>
            <pc:docMk/>
            <pc:sldMk cId="2361168383" sldId="277"/>
            <ac:picMk id="62" creationId="{2B5D432F-625D-908C-7F23-07A6CECD95E8}"/>
          </ac:picMkLst>
        </pc:picChg>
        <pc:picChg chg="add del mod">
          <ac:chgData name="Rodriguez, Hugo" userId="59ef79f7-2f91-4b19-9d54-6f88d2413536" providerId="ADAL" clId="{2EF54D84-C6AD-894A-B497-F5FBCE3E72F4}" dt="2025-08-17T13:41:52.547" v="3130" actId="478"/>
          <ac:picMkLst>
            <pc:docMk/>
            <pc:sldMk cId="2361168383" sldId="277"/>
            <ac:picMk id="63" creationId="{F97E9D7D-3298-F6DE-D584-F81D3C61A3FC}"/>
          </ac:picMkLst>
        </pc:picChg>
        <pc:picChg chg="add del mod">
          <ac:chgData name="Rodriguez, Hugo" userId="59ef79f7-2f91-4b19-9d54-6f88d2413536" providerId="ADAL" clId="{2EF54D84-C6AD-894A-B497-F5FBCE3E72F4}" dt="2025-08-17T13:41:52.547" v="3130" actId="478"/>
          <ac:picMkLst>
            <pc:docMk/>
            <pc:sldMk cId="2361168383" sldId="277"/>
            <ac:picMk id="64" creationId="{73A53B3D-CC84-5F2F-50BC-B5E897BEA224}"/>
          </ac:picMkLst>
        </pc:picChg>
        <pc:picChg chg="add mod">
          <ac:chgData name="Rodriguez, Hugo" userId="59ef79f7-2f91-4b19-9d54-6f88d2413536" providerId="ADAL" clId="{2EF54D84-C6AD-894A-B497-F5FBCE3E72F4}" dt="2025-08-17T13:45:52.264" v="3205"/>
          <ac:picMkLst>
            <pc:docMk/>
            <pc:sldMk cId="2361168383" sldId="277"/>
            <ac:picMk id="137" creationId="{10071516-CA25-5064-7C21-AE2DF5740A42}"/>
          </ac:picMkLst>
        </pc:picChg>
        <pc:picChg chg="add mod">
          <ac:chgData name="Rodriguez, Hugo" userId="59ef79f7-2f91-4b19-9d54-6f88d2413536" providerId="ADAL" clId="{2EF54D84-C6AD-894A-B497-F5FBCE3E72F4}" dt="2025-08-17T13:45:52.264" v="3205"/>
          <ac:picMkLst>
            <pc:docMk/>
            <pc:sldMk cId="2361168383" sldId="277"/>
            <ac:picMk id="138" creationId="{96FE63EA-C677-D557-26DB-E913EE0DAECB}"/>
          </ac:picMkLst>
        </pc:picChg>
        <pc:picChg chg="add mod">
          <ac:chgData name="Rodriguez, Hugo" userId="59ef79f7-2f91-4b19-9d54-6f88d2413536" providerId="ADAL" clId="{2EF54D84-C6AD-894A-B497-F5FBCE3E72F4}" dt="2025-08-17T13:45:52.264" v="3205"/>
          <ac:picMkLst>
            <pc:docMk/>
            <pc:sldMk cId="2361168383" sldId="277"/>
            <ac:picMk id="139" creationId="{5E29AE31-2574-E7D2-74D3-C652F26DEE17}"/>
          </ac:picMkLst>
        </pc:picChg>
        <pc:picChg chg="add mod">
          <ac:chgData name="Rodriguez, Hugo" userId="59ef79f7-2f91-4b19-9d54-6f88d2413536" providerId="ADAL" clId="{2EF54D84-C6AD-894A-B497-F5FBCE3E72F4}" dt="2025-08-17T13:45:52.264" v="3205"/>
          <ac:picMkLst>
            <pc:docMk/>
            <pc:sldMk cId="2361168383" sldId="277"/>
            <ac:picMk id="140" creationId="{C0BD380F-D2A6-38BC-099A-C48151B5A5A7}"/>
          </ac:picMkLst>
        </pc:picChg>
        <pc:picChg chg="add del mod">
          <ac:chgData name="Rodriguez, Hugo" userId="59ef79f7-2f91-4b19-9d54-6f88d2413536" providerId="ADAL" clId="{2EF54D84-C6AD-894A-B497-F5FBCE3E72F4}" dt="2025-08-17T15:44:07.353" v="4028" actId="478"/>
          <ac:picMkLst>
            <pc:docMk/>
            <pc:sldMk cId="2361168383" sldId="277"/>
            <ac:picMk id="150" creationId="{56D0C62B-AC9F-E604-19E1-71C882D65D74}"/>
          </ac:picMkLst>
        </pc:picChg>
        <pc:cxnChg chg="add del mod">
          <ac:chgData name="Rodriguez, Hugo" userId="59ef79f7-2f91-4b19-9d54-6f88d2413536" providerId="ADAL" clId="{2EF54D84-C6AD-894A-B497-F5FBCE3E72F4}" dt="2025-08-17T15:39:34.698" v="3877" actId="478"/>
          <ac:cxnSpMkLst>
            <pc:docMk/>
            <pc:sldMk cId="2361168383" sldId="277"/>
            <ac:cxnSpMk id="6" creationId="{7E1A65CD-3D09-6229-E435-80519BA04D20}"/>
          </ac:cxnSpMkLst>
        </pc:cxnChg>
        <pc:cxnChg chg="add mod">
          <ac:chgData name="Rodriguez, Hugo" userId="59ef79f7-2f91-4b19-9d54-6f88d2413536" providerId="ADAL" clId="{2EF54D84-C6AD-894A-B497-F5FBCE3E72F4}" dt="2025-08-17T15:45:02.091" v="4037" actId="1076"/>
          <ac:cxnSpMkLst>
            <pc:docMk/>
            <pc:sldMk cId="2361168383" sldId="277"/>
            <ac:cxnSpMk id="11" creationId="{9E6DE5F4-5894-C948-11DB-7602D0D600DF}"/>
          </ac:cxnSpMkLst>
        </pc:cxnChg>
        <pc:cxnChg chg="add mod">
          <ac:chgData name="Rodriguez, Hugo" userId="59ef79f7-2f91-4b19-9d54-6f88d2413536" providerId="ADAL" clId="{2EF54D84-C6AD-894A-B497-F5FBCE3E72F4}" dt="2025-08-17T15:45:02.091" v="4037" actId="1076"/>
          <ac:cxnSpMkLst>
            <pc:docMk/>
            <pc:sldMk cId="2361168383" sldId="277"/>
            <ac:cxnSpMk id="12" creationId="{E4DDCDD5-0D6C-1567-1239-A5FD94144032}"/>
          </ac:cxnSpMkLst>
        </pc:cxnChg>
        <pc:cxnChg chg="add mod">
          <ac:chgData name="Rodriguez, Hugo" userId="59ef79f7-2f91-4b19-9d54-6f88d2413536" providerId="ADAL" clId="{2EF54D84-C6AD-894A-B497-F5FBCE3E72F4}" dt="2025-08-17T15:45:02.091" v="4037" actId="1076"/>
          <ac:cxnSpMkLst>
            <pc:docMk/>
            <pc:sldMk cId="2361168383" sldId="277"/>
            <ac:cxnSpMk id="13" creationId="{EDA13031-A73F-C59C-68C3-9DD27ADB5757}"/>
          </ac:cxnSpMkLst>
        </pc:cxnChg>
        <pc:cxnChg chg="add del mod">
          <ac:chgData name="Rodriguez, Hugo" userId="59ef79f7-2f91-4b19-9d54-6f88d2413536" providerId="ADAL" clId="{2EF54D84-C6AD-894A-B497-F5FBCE3E72F4}" dt="2025-08-17T15:40:17.320" v="3902" actId="478"/>
          <ac:cxnSpMkLst>
            <pc:docMk/>
            <pc:sldMk cId="2361168383" sldId="277"/>
            <ac:cxnSpMk id="49" creationId="{D0BE59A0-6A51-DFCA-D090-EE9A9CDF31C3}"/>
          </ac:cxnSpMkLst>
        </pc:cxnChg>
        <pc:cxnChg chg="add del mod">
          <ac:chgData name="Rodriguez, Hugo" userId="59ef79f7-2f91-4b19-9d54-6f88d2413536" providerId="ADAL" clId="{2EF54D84-C6AD-894A-B497-F5FBCE3E72F4}" dt="2025-08-17T15:40:17.320" v="3902" actId="478"/>
          <ac:cxnSpMkLst>
            <pc:docMk/>
            <pc:sldMk cId="2361168383" sldId="277"/>
            <ac:cxnSpMk id="50" creationId="{91BAF255-000A-4EBD-417E-1A97D27D5813}"/>
          </ac:cxnSpMkLst>
        </pc:cxnChg>
        <pc:cxnChg chg="add del mod">
          <ac:chgData name="Rodriguez, Hugo" userId="59ef79f7-2f91-4b19-9d54-6f88d2413536" providerId="ADAL" clId="{2EF54D84-C6AD-894A-B497-F5FBCE3E72F4}" dt="2025-08-17T13:46:04.718" v="3207" actId="478"/>
          <ac:cxnSpMkLst>
            <pc:docMk/>
            <pc:sldMk cId="2361168383" sldId="277"/>
            <ac:cxnSpMk id="72" creationId="{B6BA2A6A-8519-4A33-E87D-BC5003A7993C}"/>
          </ac:cxnSpMkLst>
        </pc:cxnChg>
        <pc:cxnChg chg="add del mod">
          <ac:chgData name="Rodriguez, Hugo" userId="59ef79f7-2f91-4b19-9d54-6f88d2413536" providerId="ADAL" clId="{2EF54D84-C6AD-894A-B497-F5FBCE3E72F4}" dt="2025-08-17T13:46:02.496" v="3206" actId="478"/>
          <ac:cxnSpMkLst>
            <pc:docMk/>
            <pc:sldMk cId="2361168383" sldId="277"/>
            <ac:cxnSpMk id="73" creationId="{D4CC465C-6D9D-2509-280A-1B7B395E4019}"/>
          </ac:cxnSpMkLst>
        </pc:cxnChg>
        <pc:cxnChg chg="add mod">
          <ac:chgData name="Rodriguez, Hugo" userId="59ef79f7-2f91-4b19-9d54-6f88d2413536" providerId="ADAL" clId="{2EF54D84-C6AD-894A-B497-F5FBCE3E72F4}" dt="2025-08-17T13:45:52.264" v="3205"/>
          <ac:cxnSpMkLst>
            <pc:docMk/>
            <pc:sldMk cId="2361168383" sldId="277"/>
            <ac:cxnSpMk id="81" creationId="{2A8FC6B7-15CC-C0C3-857E-2381794708ED}"/>
          </ac:cxnSpMkLst>
        </pc:cxnChg>
        <pc:cxnChg chg="add mod">
          <ac:chgData name="Rodriguez, Hugo" userId="59ef79f7-2f91-4b19-9d54-6f88d2413536" providerId="ADAL" clId="{2EF54D84-C6AD-894A-B497-F5FBCE3E72F4}" dt="2025-08-17T13:45:52.264" v="3205"/>
          <ac:cxnSpMkLst>
            <pc:docMk/>
            <pc:sldMk cId="2361168383" sldId="277"/>
            <ac:cxnSpMk id="86" creationId="{1C91A6CC-38C6-27E0-2593-7CDD73AEB036}"/>
          </ac:cxnSpMkLst>
        </pc:cxnChg>
        <pc:cxnChg chg="add mod">
          <ac:chgData name="Rodriguez, Hugo" userId="59ef79f7-2f91-4b19-9d54-6f88d2413536" providerId="ADAL" clId="{2EF54D84-C6AD-894A-B497-F5FBCE3E72F4}" dt="2025-08-17T13:45:52.264" v="3205"/>
          <ac:cxnSpMkLst>
            <pc:docMk/>
            <pc:sldMk cId="2361168383" sldId="277"/>
            <ac:cxnSpMk id="87" creationId="{32362F21-1CAB-A2A2-0430-4C1744EAADB0}"/>
          </ac:cxnSpMkLst>
        </pc:cxnChg>
        <pc:cxnChg chg="add mod">
          <ac:chgData name="Rodriguez, Hugo" userId="59ef79f7-2f91-4b19-9d54-6f88d2413536" providerId="ADAL" clId="{2EF54D84-C6AD-894A-B497-F5FBCE3E72F4}" dt="2025-08-17T13:45:52.264" v="3205"/>
          <ac:cxnSpMkLst>
            <pc:docMk/>
            <pc:sldMk cId="2361168383" sldId="277"/>
            <ac:cxnSpMk id="88" creationId="{04E7AD92-AA47-D4D9-2BB5-D59E8B94270F}"/>
          </ac:cxnSpMkLst>
        </pc:cxnChg>
        <pc:cxnChg chg="add mod">
          <ac:chgData name="Rodriguez, Hugo" userId="59ef79f7-2f91-4b19-9d54-6f88d2413536" providerId="ADAL" clId="{2EF54D84-C6AD-894A-B497-F5FBCE3E72F4}" dt="2025-08-17T13:45:52.264" v="3205"/>
          <ac:cxnSpMkLst>
            <pc:docMk/>
            <pc:sldMk cId="2361168383" sldId="277"/>
            <ac:cxnSpMk id="125" creationId="{5C8E2875-B39D-B6AB-AA0C-A072973DD64F}"/>
          </ac:cxnSpMkLst>
        </pc:cxnChg>
        <pc:cxnChg chg="add mod">
          <ac:chgData name="Rodriguez, Hugo" userId="59ef79f7-2f91-4b19-9d54-6f88d2413536" providerId="ADAL" clId="{2EF54D84-C6AD-894A-B497-F5FBCE3E72F4}" dt="2025-08-17T13:45:52.264" v="3205"/>
          <ac:cxnSpMkLst>
            <pc:docMk/>
            <pc:sldMk cId="2361168383" sldId="277"/>
            <ac:cxnSpMk id="126" creationId="{441524FB-9353-39A6-E71A-6D967147B4E2}"/>
          </ac:cxnSpMkLst>
        </pc:cxnChg>
        <pc:cxnChg chg="add mod">
          <ac:chgData name="Rodriguez, Hugo" userId="59ef79f7-2f91-4b19-9d54-6f88d2413536" providerId="ADAL" clId="{2EF54D84-C6AD-894A-B497-F5FBCE3E72F4}" dt="2025-08-17T13:45:52.264" v="3205"/>
          <ac:cxnSpMkLst>
            <pc:docMk/>
            <pc:sldMk cId="2361168383" sldId="277"/>
            <ac:cxnSpMk id="148" creationId="{1E62F309-34C9-F134-9E24-66217F4940B7}"/>
          </ac:cxnSpMkLst>
        </pc:cxnChg>
        <pc:cxnChg chg="add mod">
          <ac:chgData name="Rodriguez, Hugo" userId="59ef79f7-2f91-4b19-9d54-6f88d2413536" providerId="ADAL" clId="{2EF54D84-C6AD-894A-B497-F5FBCE3E72F4}" dt="2025-08-17T13:45:52.264" v="3205"/>
          <ac:cxnSpMkLst>
            <pc:docMk/>
            <pc:sldMk cId="2361168383" sldId="277"/>
            <ac:cxnSpMk id="149" creationId="{30C3DBD8-F7F7-E387-D6FB-F2134183EC06}"/>
          </ac:cxnSpMkLst>
        </pc:cxnChg>
      </pc:sldChg>
      <pc:sldChg chg="addSp delSp modSp add mod">
        <pc:chgData name="Rodriguez, Hugo" userId="59ef79f7-2f91-4b19-9d54-6f88d2413536" providerId="ADAL" clId="{2EF54D84-C6AD-894A-B497-F5FBCE3E72F4}" dt="2025-08-17T13:50:45.302" v="3498" actId="6549"/>
        <pc:sldMkLst>
          <pc:docMk/>
          <pc:sldMk cId="3186586070" sldId="278"/>
        </pc:sldMkLst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3" creationId="{6999550F-236D-9251-9FA3-5AA7677A12C6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4" creationId="{F4A6D38C-7194-E59A-E528-91D09ACC5688}"/>
          </ac:spMkLst>
        </pc:spChg>
        <pc:spChg chg="mod">
          <ac:chgData name="Rodriguez, Hugo" userId="59ef79f7-2f91-4b19-9d54-6f88d2413536" providerId="ADAL" clId="{2EF54D84-C6AD-894A-B497-F5FBCE3E72F4}" dt="2025-08-17T13:50:45.302" v="3498" actId="6549"/>
          <ac:spMkLst>
            <pc:docMk/>
            <pc:sldMk cId="3186586070" sldId="278"/>
            <ac:spMk id="5" creationId="{C83AE42E-EB3E-8465-28AE-F2D7FFBAA4EF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7" creationId="{D1A8C21B-8B57-3A82-7E8E-D3716C93C6B0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8" creationId="{0547B9B5-EF9A-4922-C8C2-0C00D33C7413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9" creationId="{8FFD64BA-6197-2EDB-D080-ED92C2883A86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10" creationId="{3421AFC2-29EE-B42A-DCE3-33CD1962F539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14" creationId="{7B516E63-93B9-4EDD-D2CD-40E2143D1153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15" creationId="{0EBFABB4-275E-BAAB-E2E8-28D02F670648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16" creationId="{3F1F3135-C019-10AF-B085-3E2221657C49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17" creationId="{FCC180D9-33C9-0998-B535-E9984E9E464E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18" creationId="{DB100DA9-73A6-9A56-1476-6B466E5234FC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19" creationId="{579BD3B1-21A5-A48E-65B8-595B8752A918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20" creationId="{F42B742B-F724-A266-350E-C7DB9BC7A742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21" creationId="{2C363089-9230-06FE-AE98-63961235C007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22" creationId="{C1AEFB84-AD81-03D8-DFA9-BCB0E55AF8B8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23" creationId="{665D2A9E-7670-4AE2-EC35-B028424191CE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24" creationId="{0F3C25DD-A3A7-5136-EF40-4CA4FA7A2BC0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25" creationId="{A5D8753B-9218-F4BE-ADF6-06D32288FC19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26" creationId="{30380E7A-40B3-AF59-4CC3-5A6F44734188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27" creationId="{69A967FD-6139-8DFD-4B73-3DA71BD8A148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28" creationId="{D4A39D03-A889-0F26-066E-608AB072290C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29" creationId="{6F61A476-1976-BD62-054B-C1D8DE8D2FBC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30" creationId="{E31F1C99-6F87-DB10-4191-0BA49ED83D95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31" creationId="{E2CAF28C-76D3-99B8-DBA9-BBFC3263CC3E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32" creationId="{39A48CDE-2712-A4AB-1A56-9ED1AB75497B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33" creationId="{B53DC1CA-8949-D34D-9DF1-289A8DAC959C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34" creationId="{B36AD0AF-507B-D4F6-0A41-E9DD38E7AB06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35" creationId="{272DA86C-140E-FC12-64A9-F6D269E59CD5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36" creationId="{4E6E43E1-0FDA-AF72-AA5C-D7D8E7AE2331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37" creationId="{402D8F63-0B15-E6F6-C358-3D599E39607C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38" creationId="{97C57495-5450-D2F7-E8F0-5B2F79407E4A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39" creationId="{94E7795B-EDC1-9D1B-B00A-E18F0C1C2942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40" creationId="{05DD83BE-D11B-A83E-876B-903C88BF8027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41" creationId="{0176B8A5-1984-A53C-81FC-D5439173CA36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42" creationId="{724883D7-5A7B-1911-46C8-491FE82323CE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43" creationId="{D7DC3006-178A-411A-4CE0-492C015FFFF6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44" creationId="{2951F4F7-276E-C208-20EC-7F19803AC4AA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45" creationId="{5F89E247-3DDB-1333-ECCE-AB5970471C4B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46" creationId="{0FB65495-2146-17A2-CF6B-EEDA1F39805B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47" creationId="{EC570648-84CB-8A8E-C072-010E19AD817B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48" creationId="{C1D07E62-94D1-455A-4240-23C5330874FC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51" creationId="{0BE34B40-E739-C0F5-7EB0-AEE84AA8A2EA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52" creationId="{99BB4A0D-414E-D3C3-34DF-1E441EAED4FE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53" creationId="{8CDA2043-3702-A7FA-3583-764806E38EF3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54" creationId="{01177039-2D3E-E03A-D49E-FC14C108EE0D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55" creationId="{208A008E-1014-233F-4261-A1243CF2D802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56" creationId="{CE29F712-EF70-8AE1-348A-BC1417B285D9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57" creationId="{20DD871C-4537-6774-E9AD-AC141243F711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58" creationId="{B82944C0-7558-5E38-6961-38A641B37DA3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59" creationId="{F786E629-DA1A-C60C-629E-D5C21C95448D}"/>
          </ac:spMkLst>
        </pc:spChg>
        <pc:spChg chg="mod">
          <ac:chgData name="Rodriguez, Hugo" userId="59ef79f7-2f91-4b19-9d54-6f88d2413536" providerId="ADAL" clId="{2EF54D84-C6AD-894A-B497-F5FBCE3E72F4}" dt="2025-08-17T13:49:21.527" v="3465" actId="404"/>
          <ac:spMkLst>
            <pc:docMk/>
            <pc:sldMk cId="3186586070" sldId="278"/>
            <ac:spMk id="63" creationId="{A47C74AD-F332-582C-6A8D-F6D1FF09BEE4}"/>
          </ac:spMkLst>
        </pc:spChg>
        <pc:spChg chg="mod">
          <ac:chgData name="Rodriguez, Hugo" userId="59ef79f7-2f91-4b19-9d54-6f88d2413536" providerId="ADAL" clId="{2EF54D84-C6AD-894A-B497-F5FBCE3E72F4}" dt="2025-08-17T13:49:21.527" v="3465" actId="404"/>
          <ac:spMkLst>
            <pc:docMk/>
            <pc:sldMk cId="3186586070" sldId="278"/>
            <ac:spMk id="64" creationId="{EC780A72-B498-5241-5FCA-14F0E9580EB7}"/>
          </ac:spMkLst>
        </pc:spChg>
        <pc:spChg chg="mod">
          <ac:chgData name="Rodriguez, Hugo" userId="59ef79f7-2f91-4b19-9d54-6f88d2413536" providerId="ADAL" clId="{2EF54D84-C6AD-894A-B497-F5FBCE3E72F4}" dt="2025-08-17T13:49:21.527" v="3465" actId="404"/>
          <ac:spMkLst>
            <pc:docMk/>
            <pc:sldMk cId="3186586070" sldId="278"/>
            <ac:spMk id="65" creationId="{76EB4391-FFE8-DF57-05EA-8179FAFF25AB}"/>
          </ac:spMkLst>
        </pc:spChg>
        <pc:spChg chg="mod">
          <ac:chgData name="Rodriguez, Hugo" userId="59ef79f7-2f91-4b19-9d54-6f88d2413536" providerId="ADAL" clId="{2EF54D84-C6AD-894A-B497-F5FBCE3E72F4}" dt="2025-08-17T13:49:21.527" v="3465" actId="404"/>
          <ac:spMkLst>
            <pc:docMk/>
            <pc:sldMk cId="3186586070" sldId="278"/>
            <ac:spMk id="66" creationId="{C371E7DC-FE49-2530-2D6D-B35DFB6954C6}"/>
          </ac:spMkLst>
        </pc:spChg>
        <pc:spChg chg="mod">
          <ac:chgData name="Rodriguez, Hugo" userId="59ef79f7-2f91-4b19-9d54-6f88d2413536" providerId="ADAL" clId="{2EF54D84-C6AD-894A-B497-F5FBCE3E72F4}" dt="2025-08-17T13:49:21.527" v="3465" actId="404"/>
          <ac:spMkLst>
            <pc:docMk/>
            <pc:sldMk cId="3186586070" sldId="278"/>
            <ac:spMk id="67" creationId="{837013D2-DB97-899D-16DC-862D61B93593}"/>
          </ac:spMkLst>
        </pc:spChg>
        <pc:spChg chg="mod">
          <ac:chgData name="Rodriguez, Hugo" userId="59ef79f7-2f91-4b19-9d54-6f88d2413536" providerId="ADAL" clId="{2EF54D84-C6AD-894A-B497-F5FBCE3E72F4}" dt="2025-08-17T13:49:21.527" v="3465" actId="404"/>
          <ac:spMkLst>
            <pc:docMk/>
            <pc:sldMk cId="3186586070" sldId="278"/>
            <ac:spMk id="68" creationId="{CC5C8B2F-2861-79B1-0CC2-35C61A03FA6F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69" creationId="{6F0F6A7B-2459-64CB-78C2-1C0CE7ECF448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70" creationId="{1C352286-D524-9898-C551-541FC824BB00}"/>
          </ac:spMkLst>
        </pc:spChg>
        <pc:spChg chg="del">
          <ac:chgData name="Rodriguez, Hugo" userId="59ef79f7-2f91-4b19-9d54-6f88d2413536" providerId="ADAL" clId="{2EF54D84-C6AD-894A-B497-F5FBCE3E72F4}" dt="2025-08-17T13:46:28.613" v="3210" actId="478"/>
          <ac:spMkLst>
            <pc:docMk/>
            <pc:sldMk cId="3186586070" sldId="278"/>
            <ac:spMk id="71" creationId="{F2E00086-2D50-7244-3B0A-28893A24FDBF}"/>
          </ac:spMkLst>
        </pc:spChg>
        <pc:spChg chg="mod">
          <ac:chgData name="Rodriguez, Hugo" userId="59ef79f7-2f91-4b19-9d54-6f88d2413536" providerId="ADAL" clId="{2EF54D84-C6AD-894A-B497-F5FBCE3E72F4}" dt="2025-08-17T13:49:21.527" v="3465" actId="404"/>
          <ac:spMkLst>
            <pc:docMk/>
            <pc:sldMk cId="3186586070" sldId="278"/>
            <ac:spMk id="72" creationId="{FEA0E05D-F1E5-D83B-DF17-9D82AEE18565}"/>
          </ac:spMkLst>
        </pc:spChg>
        <pc:spChg chg="mod">
          <ac:chgData name="Rodriguez, Hugo" userId="59ef79f7-2f91-4b19-9d54-6f88d2413536" providerId="ADAL" clId="{2EF54D84-C6AD-894A-B497-F5FBCE3E72F4}" dt="2025-08-17T13:49:21.527" v="3465" actId="404"/>
          <ac:spMkLst>
            <pc:docMk/>
            <pc:sldMk cId="3186586070" sldId="278"/>
            <ac:spMk id="75" creationId="{BC80A10A-919F-FAB6-E15C-4CECA0CB1D34}"/>
          </ac:spMkLst>
        </pc:spChg>
        <pc:spChg chg="mod">
          <ac:chgData name="Rodriguez, Hugo" userId="59ef79f7-2f91-4b19-9d54-6f88d2413536" providerId="ADAL" clId="{2EF54D84-C6AD-894A-B497-F5FBCE3E72F4}" dt="2025-08-17T13:49:21.527" v="3465" actId="404"/>
          <ac:spMkLst>
            <pc:docMk/>
            <pc:sldMk cId="3186586070" sldId="278"/>
            <ac:spMk id="76" creationId="{8C93AA6D-8E05-FB93-5445-66C4A1D75356}"/>
          </ac:spMkLst>
        </pc:spChg>
        <pc:spChg chg="mod">
          <ac:chgData name="Rodriguez, Hugo" userId="59ef79f7-2f91-4b19-9d54-6f88d2413536" providerId="ADAL" clId="{2EF54D84-C6AD-894A-B497-F5FBCE3E72F4}" dt="2025-08-17T13:49:35.517" v="3468" actId="20577"/>
          <ac:spMkLst>
            <pc:docMk/>
            <pc:sldMk cId="3186586070" sldId="278"/>
            <ac:spMk id="102" creationId="{1C725779-67C9-4458-BB63-0C175DB49D3C}"/>
          </ac:spMkLst>
        </pc:spChg>
        <pc:grpChg chg="add mod">
          <ac:chgData name="Rodriguez, Hugo" userId="59ef79f7-2f91-4b19-9d54-6f88d2413536" providerId="ADAL" clId="{2EF54D84-C6AD-894A-B497-F5FBCE3E72F4}" dt="2025-08-17T13:49:11.199" v="3456" actId="1076"/>
          <ac:grpSpMkLst>
            <pc:docMk/>
            <pc:sldMk cId="3186586070" sldId="278"/>
            <ac:grpSpMk id="60" creationId="{C7194CAA-DEF1-2C42-7793-6C64246E6505}"/>
          </ac:grpSpMkLst>
        </pc:grpChg>
        <pc:picChg chg="mod">
          <ac:chgData name="Rodriguez, Hugo" userId="59ef79f7-2f91-4b19-9d54-6f88d2413536" providerId="ADAL" clId="{2EF54D84-C6AD-894A-B497-F5FBCE3E72F4}" dt="2025-08-17T13:48:43.747" v="3451"/>
          <ac:picMkLst>
            <pc:docMk/>
            <pc:sldMk cId="3186586070" sldId="278"/>
            <ac:picMk id="61" creationId="{9815C66B-50F8-A12F-D703-924079F40F07}"/>
          </ac:picMkLst>
        </pc:picChg>
        <pc:picChg chg="mod">
          <ac:chgData name="Rodriguez, Hugo" userId="59ef79f7-2f91-4b19-9d54-6f88d2413536" providerId="ADAL" clId="{2EF54D84-C6AD-894A-B497-F5FBCE3E72F4}" dt="2025-08-17T13:48:43.747" v="3451"/>
          <ac:picMkLst>
            <pc:docMk/>
            <pc:sldMk cId="3186586070" sldId="278"/>
            <ac:picMk id="62" creationId="{7C6A1634-2A7F-6048-408C-62F377D1B29D}"/>
          </ac:picMkLst>
        </pc:picChg>
        <pc:cxnChg chg="del">
          <ac:chgData name="Rodriguez, Hugo" userId="59ef79f7-2f91-4b19-9d54-6f88d2413536" providerId="ADAL" clId="{2EF54D84-C6AD-894A-B497-F5FBCE3E72F4}" dt="2025-08-17T13:46:28.613" v="3210" actId="478"/>
          <ac:cxnSpMkLst>
            <pc:docMk/>
            <pc:sldMk cId="3186586070" sldId="278"/>
            <ac:cxnSpMk id="6" creationId="{7E1A65CD-3D09-6229-E435-80519BA04D20}"/>
          </ac:cxnSpMkLst>
        </pc:cxnChg>
        <pc:cxnChg chg="del mod">
          <ac:chgData name="Rodriguez, Hugo" userId="59ef79f7-2f91-4b19-9d54-6f88d2413536" providerId="ADAL" clId="{2EF54D84-C6AD-894A-B497-F5FBCE3E72F4}" dt="2025-08-17T13:46:28.613" v="3210" actId="478"/>
          <ac:cxnSpMkLst>
            <pc:docMk/>
            <pc:sldMk cId="3186586070" sldId="278"/>
            <ac:cxnSpMk id="11" creationId="{9E6DE5F4-5894-C948-11DB-7602D0D600DF}"/>
          </ac:cxnSpMkLst>
        </pc:cxnChg>
        <pc:cxnChg chg="del mod">
          <ac:chgData name="Rodriguez, Hugo" userId="59ef79f7-2f91-4b19-9d54-6f88d2413536" providerId="ADAL" clId="{2EF54D84-C6AD-894A-B497-F5FBCE3E72F4}" dt="2025-08-17T13:46:28.613" v="3210" actId="478"/>
          <ac:cxnSpMkLst>
            <pc:docMk/>
            <pc:sldMk cId="3186586070" sldId="278"/>
            <ac:cxnSpMk id="12" creationId="{E4DDCDD5-0D6C-1567-1239-A5FD94144032}"/>
          </ac:cxnSpMkLst>
        </pc:cxnChg>
        <pc:cxnChg chg="del mod">
          <ac:chgData name="Rodriguez, Hugo" userId="59ef79f7-2f91-4b19-9d54-6f88d2413536" providerId="ADAL" clId="{2EF54D84-C6AD-894A-B497-F5FBCE3E72F4}" dt="2025-08-17T13:46:28.613" v="3210" actId="478"/>
          <ac:cxnSpMkLst>
            <pc:docMk/>
            <pc:sldMk cId="3186586070" sldId="278"/>
            <ac:cxnSpMk id="13" creationId="{EDA13031-A73F-C59C-68C3-9DD27ADB5757}"/>
          </ac:cxnSpMkLst>
        </pc:cxnChg>
        <pc:cxnChg chg="del mod">
          <ac:chgData name="Rodriguez, Hugo" userId="59ef79f7-2f91-4b19-9d54-6f88d2413536" providerId="ADAL" clId="{2EF54D84-C6AD-894A-B497-F5FBCE3E72F4}" dt="2025-08-17T13:46:28.613" v="3210" actId="478"/>
          <ac:cxnSpMkLst>
            <pc:docMk/>
            <pc:sldMk cId="3186586070" sldId="278"/>
            <ac:cxnSpMk id="49" creationId="{D0BE59A0-6A51-DFCA-D090-EE9A9CDF31C3}"/>
          </ac:cxnSpMkLst>
        </pc:cxnChg>
        <pc:cxnChg chg="del mod">
          <ac:chgData name="Rodriguez, Hugo" userId="59ef79f7-2f91-4b19-9d54-6f88d2413536" providerId="ADAL" clId="{2EF54D84-C6AD-894A-B497-F5FBCE3E72F4}" dt="2025-08-17T13:46:28.613" v="3210" actId="478"/>
          <ac:cxnSpMkLst>
            <pc:docMk/>
            <pc:sldMk cId="3186586070" sldId="278"/>
            <ac:cxnSpMk id="50" creationId="{91BAF255-000A-4EBD-417E-1A97D27D5813}"/>
          </ac:cxnSpMkLst>
        </pc:cxnChg>
        <pc:cxnChg chg="mod">
          <ac:chgData name="Rodriguez, Hugo" userId="59ef79f7-2f91-4b19-9d54-6f88d2413536" providerId="ADAL" clId="{2EF54D84-C6AD-894A-B497-F5FBCE3E72F4}" dt="2025-08-17T13:48:43.747" v="3451"/>
          <ac:cxnSpMkLst>
            <pc:docMk/>
            <pc:sldMk cId="3186586070" sldId="278"/>
            <ac:cxnSpMk id="73" creationId="{FEE3FA46-3A46-6BFD-A45F-3149D69F7125}"/>
          </ac:cxnSpMkLst>
        </pc:cxnChg>
        <pc:cxnChg chg="mod">
          <ac:chgData name="Rodriguez, Hugo" userId="59ef79f7-2f91-4b19-9d54-6f88d2413536" providerId="ADAL" clId="{2EF54D84-C6AD-894A-B497-F5FBCE3E72F4}" dt="2025-08-17T13:48:43.747" v="3451"/>
          <ac:cxnSpMkLst>
            <pc:docMk/>
            <pc:sldMk cId="3186586070" sldId="278"/>
            <ac:cxnSpMk id="74" creationId="{3EC0EDD8-32F3-0C14-B2CC-0F2691579C77}"/>
          </ac:cxnSpMkLst>
        </pc:cxnChg>
      </pc:sldChg>
      <pc:sldChg chg="addSp delSp modSp add mod">
        <pc:chgData name="Rodriguez, Hugo" userId="59ef79f7-2f91-4b19-9d54-6f88d2413536" providerId="ADAL" clId="{2EF54D84-C6AD-894A-B497-F5FBCE3E72F4}" dt="2025-08-17T13:53:25.773" v="3667" actId="208"/>
        <pc:sldMkLst>
          <pc:docMk/>
          <pc:sldMk cId="1438308028" sldId="279"/>
        </pc:sldMkLst>
        <pc:spChg chg="mod">
          <ac:chgData name="Rodriguez, Hugo" userId="59ef79f7-2f91-4b19-9d54-6f88d2413536" providerId="ADAL" clId="{2EF54D84-C6AD-894A-B497-F5FBCE3E72F4}" dt="2025-08-17T13:51:00.573" v="3515" actId="20577"/>
          <ac:spMkLst>
            <pc:docMk/>
            <pc:sldMk cId="1438308028" sldId="279"/>
            <ac:spMk id="5" creationId="{C83AE42E-EB3E-8465-28AE-F2D7FFBAA4EF}"/>
          </ac:spMkLst>
        </pc:spChg>
        <pc:spChg chg="mod">
          <ac:chgData name="Rodriguez, Hugo" userId="59ef79f7-2f91-4b19-9d54-6f88d2413536" providerId="ADAL" clId="{2EF54D84-C6AD-894A-B497-F5FBCE3E72F4}" dt="2025-08-17T13:51:31.499" v="3644" actId="20577"/>
          <ac:spMkLst>
            <pc:docMk/>
            <pc:sldMk cId="1438308028" sldId="279"/>
            <ac:spMk id="102" creationId="{1C725779-67C9-4458-BB63-0C175DB49D3C}"/>
          </ac:spMkLst>
        </pc:spChg>
        <pc:grpChg chg="del">
          <ac:chgData name="Rodriguez, Hugo" userId="59ef79f7-2f91-4b19-9d54-6f88d2413536" providerId="ADAL" clId="{2EF54D84-C6AD-894A-B497-F5FBCE3E72F4}" dt="2025-08-17T13:50:19.797" v="3470" actId="478"/>
          <ac:grpSpMkLst>
            <pc:docMk/>
            <pc:sldMk cId="1438308028" sldId="279"/>
            <ac:grpSpMk id="60" creationId="{C7194CAA-DEF1-2C42-7793-6C64246E6505}"/>
          </ac:grpSpMkLst>
        </pc:grpChg>
        <pc:picChg chg="add mod">
          <ac:chgData name="Rodriguez, Hugo" userId="59ef79f7-2f91-4b19-9d54-6f88d2413536" providerId="ADAL" clId="{2EF54D84-C6AD-894A-B497-F5FBCE3E72F4}" dt="2025-08-17T13:53:25.773" v="3667" actId="208"/>
          <ac:picMkLst>
            <pc:docMk/>
            <pc:sldMk cId="1438308028" sldId="279"/>
            <ac:picMk id="4" creationId="{D64BBB4F-5346-F711-54C7-31F17CA00160}"/>
          </ac:picMkLst>
        </pc:picChg>
      </pc:sldChg>
      <pc:sldChg chg="addSp delSp modSp add mod">
        <pc:chgData name="Rodriguez, Hugo" userId="59ef79f7-2f91-4b19-9d54-6f88d2413536" providerId="ADAL" clId="{2EF54D84-C6AD-894A-B497-F5FBCE3E72F4}" dt="2025-08-17T13:53:42.202" v="3669" actId="208"/>
        <pc:sldMkLst>
          <pc:docMk/>
          <pc:sldMk cId="141737469" sldId="280"/>
        </pc:sldMkLst>
        <pc:picChg chg="del">
          <ac:chgData name="Rodriguez, Hugo" userId="59ef79f7-2f91-4b19-9d54-6f88d2413536" providerId="ADAL" clId="{2EF54D84-C6AD-894A-B497-F5FBCE3E72F4}" dt="2025-08-17T13:52:52.156" v="3655" actId="478"/>
          <ac:picMkLst>
            <pc:docMk/>
            <pc:sldMk cId="141737469" sldId="280"/>
            <ac:picMk id="4" creationId="{D64BBB4F-5346-F711-54C7-31F17CA00160}"/>
          </ac:picMkLst>
        </pc:picChg>
        <pc:picChg chg="add mod">
          <ac:chgData name="Rodriguez, Hugo" userId="59ef79f7-2f91-4b19-9d54-6f88d2413536" providerId="ADAL" clId="{2EF54D84-C6AD-894A-B497-F5FBCE3E72F4}" dt="2025-08-17T13:53:42.202" v="3669" actId="208"/>
          <ac:picMkLst>
            <pc:docMk/>
            <pc:sldMk cId="141737469" sldId="280"/>
            <ac:picMk id="6" creationId="{93733F1F-665F-4CC4-4D5E-9408527A3189}"/>
          </ac:picMkLst>
        </pc:picChg>
      </pc:sldChg>
      <pc:sldChg chg="addSp delSp modSp add mod">
        <pc:chgData name="Rodriguez, Hugo" userId="59ef79f7-2f91-4b19-9d54-6f88d2413536" providerId="ADAL" clId="{2EF54D84-C6AD-894A-B497-F5FBCE3E72F4}" dt="2025-08-17T13:53:35.802" v="3668" actId="208"/>
        <pc:sldMkLst>
          <pc:docMk/>
          <pc:sldMk cId="1030746534" sldId="281"/>
        </pc:sldMkLst>
        <pc:picChg chg="add mod">
          <ac:chgData name="Rodriguez, Hugo" userId="59ef79f7-2f91-4b19-9d54-6f88d2413536" providerId="ADAL" clId="{2EF54D84-C6AD-894A-B497-F5FBCE3E72F4}" dt="2025-08-17T13:53:35.802" v="3668" actId="208"/>
          <ac:picMkLst>
            <pc:docMk/>
            <pc:sldMk cId="1030746534" sldId="281"/>
            <ac:picMk id="4" creationId="{76869052-52FB-2AAA-B4D9-03266AC44363}"/>
          </ac:picMkLst>
        </pc:picChg>
        <pc:picChg chg="del">
          <ac:chgData name="Rodriguez, Hugo" userId="59ef79f7-2f91-4b19-9d54-6f88d2413536" providerId="ADAL" clId="{2EF54D84-C6AD-894A-B497-F5FBCE3E72F4}" dt="2025-08-17T13:53:05.313" v="3662" actId="478"/>
          <ac:picMkLst>
            <pc:docMk/>
            <pc:sldMk cId="1030746534" sldId="281"/>
            <ac:picMk id="6" creationId="{93733F1F-665F-4CC4-4D5E-9408527A3189}"/>
          </ac:picMkLst>
        </pc:picChg>
      </pc:sldChg>
      <pc:sldChg chg="addSp delSp modSp add mod">
        <pc:chgData name="Rodriguez, Hugo" userId="59ef79f7-2f91-4b19-9d54-6f88d2413536" providerId="ADAL" clId="{2EF54D84-C6AD-894A-B497-F5FBCE3E72F4}" dt="2025-08-17T15:06:57.007" v="3812" actId="20577"/>
        <pc:sldMkLst>
          <pc:docMk/>
          <pc:sldMk cId="3627215450" sldId="282"/>
        </pc:sldMkLst>
        <pc:spChg chg="add del mod">
          <ac:chgData name="Rodriguez, Hugo" userId="59ef79f7-2f91-4b19-9d54-6f88d2413536" providerId="ADAL" clId="{2EF54D84-C6AD-894A-B497-F5FBCE3E72F4}" dt="2025-08-17T13:56:01.354" v="3802" actId="478"/>
          <ac:spMkLst>
            <pc:docMk/>
            <pc:sldMk cId="3627215450" sldId="282"/>
            <ac:spMk id="6" creationId="{1920EB80-D94A-40F7-781A-D8D1919DEEB6}"/>
          </ac:spMkLst>
        </pc:spChg>
        <pc:spChg chg="mod">
          <ac:chgData name="Rodriguez, Hugo" userId="59ef79f7-2f91-4b19-9d54-6f88d2413536" providerId="ADAL" clId="{2EF54D84-C6AD-894A-B497-F5FBCE3E72F4}" dt="2025-08-17T15:06:57.007" v="3812" actId="20577"/>
          <ac:spMkLst>
            <pc:docMk/>
            <pc:sldMk cId="3627215450" sldId="282"/>
            <ac:spMk id="102" creationId="{1C725779-67C9-4458-BB63-0C175DB49D3C}"/>
          </ac:spMkLst>
        </pc:spChg>
        <pc:graphicFrameChg chg="add mod modGraphic">
          <ac:chgData name="Rodriguez, Hugo" userId="59ef79f7-2f91-4b19-9d54-6f88d2413536" providerId="ADAL" clId="{2EF54D84-C6AD-894A-B497-F5FBCE3E72F4}" dt="2025-08-17T13:56:21.902" v="3807" actId="1076"/>
          <ac:graphicFrameMkLst>
            <pc:docMk/>
            <pc:sldMk cId="3627215450" sldId="282"/>
            <ac:graphicFrameMk id="7" creationId="{1651A9D5-FE2E-796A-2C99-DE376FAD717A}"/>
          </ac:graphicFrameMkLst>
        </pc:graphicFrameChg>
        <pc:picChg chg="del">
          <ac:chgData name="Rodriguez, Hugo" userId="59ef79f7-2f91-4b19-9d54-6f88d2413536" providerId="ADAL" clId="{2EF54D84-C6AD-894A-B497-F5FBCE3E72F4}" dt="2025-08-17T13:53:55.435" v="3671" actId="478"/>
          <ac:picMkLst>
            <pc:docMk/>
            <pc:sldMk cId="3627215450" sldId="282"/>
            <ac:picMk id="4" creationId="{76869052-52FB-2AAA-B4D9-03266AC44363}"/>
          </ac:picMkLst>
        </pc:picChg>
      </pc:sldChg>
      <pc:sldChg chg="del">
        <pc:chgData name="Rodriguez, Hugo" userId="59ef79f7-2f91-4b19-9d54-6f88d2413536" providerId="ADAL" clId="{2EF54D84-C6AD-894A-B497-F5FBCE3E72F4}" dt="2025-08-17T04:58:07.983" v="11" actId="2696"/>
        <pc:sldMkLst>
          <pc:docMk/>
          <pc:sldMk cId="2884905959" sldId="304"/>
        </pc:sldMkLst>
      </pc:sldChg>
      <pc:sldChg chg="del">
        <pc:chgData name="Rodriguez, Hugo" userId="59ef79f7-2f91-4b19-9d54-6f88d2413536" providerId="ADAL" clId="{2EF54D84-C6AD-894A-B497-F5FBCE3E72F4}" dt="2025-08-17T04:58:15.581" v="41" actId="2696"/>
        <pc:sldMkLst>
          <pc:docMk/>
          <pc:sldMk cId="3368376519" sldId="305"/>
        </pc:sldMkLst>
      </pc:sldChg>
      <pc:sldChg chg="del">
        <pc:chgData name="Rodriguez, Hugo" userId="59ef79f7-2f91-4b19-9d54-6f88d2413536" providerId="ADAL" clId="{2EF54D84-C6AD-894A-B497-F5FBCE3E72F4}" dt="2025-08-17T04:58:14.998" v="40" actId="2696"/>
        <pc:sldMkLst>
          <pc:docMk/>
          <pc:sldMk cId="2367603820" sldId="306"/>
        </pc:sldMkLst>
      </pc:sldChg>
      <pc:sldChg chg="del">
        <pc:chgData name="Rodriguez, Hugo" userId="59ef79f7-2f91-4b19-9d54-6f88d2413536" providerId="ADAL" clId="{2EF54D84-C6AD-894A-B497-F5FBCE3E72F4}" dt="2025-08-17T04:58:14.843" v="39" actId="2696"/>
        <pc:sldMkLst>
          <pc:docMk/>
          <pc:sldMk cId="3028540084" sldId="307"/>
        </pc:sldMkLst>
      </pc:sldChg>
      <pc:sldChg chg="del">
        <pc:chgData name="Rodriguez, Hugo" userId="59ef79f7-2f91-4b19-9d54-6f88d2413536" providerId="ADAL" clId="{2EF54D84-C6AD-894A-B497-F5FBCE3E72F4}" dt="2025-08-17T04:58:05.710" v="2" actId="2696"/>
        <pc:sldMkLst>
          <pc:docMk/>
          <pc:sldMk cId="3442453976" sldId="309"/>
        </pc:sldMkLst>
      </pc:sldChg>
      <pc:sldChg chg="del">
        <pc:chgData name="Rodriguez, Hugo" userId="59ef79f7-2f91-4b19-9d54-6f88d2413536" providerId="ADAL" clId="{2EF54D84-C6AD-894A-B497-F5FBCE3E72F4}" dt="2025-08-17T04:58:14.210" v="35" actId="2696"/>
        <pc:sldMkLst>
          <pc:docMk/>
          <pc:sldMk cId="2108478389" sldId="311"/>
        </pc:sldMkLst>
      </pc:sldChg>
      <pc:sldChg chg="del">
        <pc:chgData name="Rodriguez, Hugo" userId="59ef79f7-2f91-4b19-9d54-6f88d2413536" providerId="ADAL" clId="{2EF54D84-C6AD-894A-B497-F5FBCE3E72F4}" dt="2025-08-17T04:58:13.280" v="32" actId="2696"/>
        <pc:sldMkLst>
          <pc:docMk/>
          <pc:sldMk cId="1418451435" sldId="313"/>
        </pc:sldMkLst>
      </pc:sldChg>
      <pc:sldChg chg="del">
        <pc:chgData name="Rodriguez, Hugo" userId="59ef79f7-2f91-4b19-9d54-6f88d2413536" providerId="ADAL" clId="{2EF54D84-C6AD-894A-B497-F5FBCE3E72F4}" dt="2025-08-17T04:58:06.391" v="5" actId="2696"/>
        <pc:sldMkLst>
          <pc:docMk/>
          <pc:sldMk cId="1222838971" sldId="314"/>
        </pc:sldMkLst>
      </pc:sldChg>
      <pc:sldChg chg="del">
        <pc:chgData name="Rodriguez, Hugo" userId="59ef79f7-2f91-4b19-9d54-6f88d2413536" providerId="ADAL" clId="{2EF54D84-C6AD-894A-B497-F5FBCE3E72F4}" dt="2025-08-17T04:58:12.651" v="29" actId="2696"/>
        <pc:sldMkLst>
          <pc:docMk/>
          <pc:sldMk cId="3511314483" sldId="315"/>
        </pc:sldMkLst>
      </pc:sldChg>
      <pc:sldChg chg="del">
        <pc:chgData name="Rodriguez, Hugo" userId="59ef79f7-2f91-4b19-9d54-6f88d2413536" providerId="ADAL" clId="{2EF54D84-C6AD-894A-B497-F5FBCE3E72F4}" dt="2025-08-17T04:58:06.181" v="4" actId="2696"/>
        <pc:sldMkLst>
          <pc:docMk/>
          <pc:sldMk cId="2805699547" sldId="316"/>
        </pc:sldMkLst>
      </pc:sldChg>
      <pc:sldChg chg="del">
        <pc:chgData name="Rodriguez, Hugo" userId="59ef79f7-2f91-4b19-9d54-6f88d2413536" providerId="ADAL" clId="{2EF54D84-C6AD-894A-B497-F5FBCE3E72F4}" dt="2025-08-17T04:58:05.997" v="3" actId="2696"/>
        <pc:sldMkLst>
          <pc:docMk/>
          <pc:sldMk cId="3889033485" sldId="317"/>
        </pc:sldMkLst>
      </pc:sldChg>
      <pc:sldChg chg="del">
        <pc:chgData name="Rodriguez, Hugo" userId="59ef79f7-2f91-4b19-9d54-6f88d2413536" providerId="ADAL" clId="{2EF54D84-C6AD-894A-B497-F5FBCE3E72F4}" dt="2025-08-17T04:58:12.436" v="28" actId="2696"/>
        <pc:sldMkLst>
          <pc:docMk/>
          <pc:sldMk cId="1964893762" sldId="318"/>
        </pc:sldMkLst>
      </pc:sldChg>
      <pc:sldChg chg="del">
        <pc:chgData name="Rodriguez, Hugo" userId="59ef79f7-2f91-4b19-9d54-6f88d2413536" providerId="ADAL" clId="{2EF54D84-C6AD-894A-B497-F5FBCE3E72F4}" dt="2025-08-17T04:58:12.281" v="27" actId="2696"/>
        <pc:sldMkLst>
          <pc:docMk/>
          <pc:sldMk cId="3740620637" sldId="319"/>
        </pc:sldMkLst>
      </pc:sldChg>
      <pc:sldChg chg="del">
        <pc:chgData name="Rodriguez, Hugo" userId="59ef79f7-2f91-4b19-9d54-6f88d2413536" providerId="ADAL" clId="{2EF54D84-C6AD-894A-B497-F5FBCE3E72F4}" dt="2025-08-17T04:58:11.650" v="26" actId="2696"/>
        <pc:sldMkLst>
          <pc:docMk/>
          <pc:sldMk cId="2745411888" sldId="320"/>
        </pc:sldMkLst>
      </pc:sldChg>
      <pc:sldChg chg="del">
        <pc:chgData name="Rodriguez, Hugo" userId="59ef79f7-2f91-4b19-9d54-6f88d2413536" providerId="ADAL" clId="{2EF54D84-C6AD-894A-B497-F5FBCE3E72F4}" dt="2025-08-17T04:58:11.523" v="23" actId="2696"/>
        <pc:sldMkLst>
          <pc:docMk/>
          <pc:sldMk cId="71395064" sldId="322"/>
        </pc:sldMkLst>
      </pc:sldChg>
      <pc:sldChg chg="del">
        <pc:chgData name="Rodriguez, Hugo" userId="59ef79f7-2f91-4b19-9d54-6f88d2413536" providerId="ADAL" clId="{2EF54D84-C6AD-894A-B497-F5FBCE3E72F4}" dt="2025-08-17T04:58:10.443" v="22" actId="2696"/>
        <pc:sldMkLst>
          <pc:docMk/>
          <pc:sldMk cId="4150319960" sldId="323"/>
        </pc:sldMkLst>
      </pc:sldChg>
      <pc:sldChg chg="del">
        <pc:chgData name="Rodriguez, Hugo" userId="59ef79f7-2f91-4b19-9d54-6f88d2413536" providerId="ADAL" clId="{2EF54D84-C6AD-894A-B497-F5FBCE3E72F4}" dt="2025-08-17T04:58:09.919" v="19" actId="2696"/>
        <pc:sldMkLst>
          <pc:docMk/>
          <pc:sldMk cId="478590840" sldId="324"/>
        </pc:sldMkLst>
      </pc:sldChg>
      <pc:sldChg chg="del">
        <pc:chgData name="Rodriguez, Hugo" userId="59ef79f7-2f91-4b19-9d54-6f88d2413536" providerId="ADAL" clId="{2EF54D84-C6AD-894A-B497-F5FBCE3E72F4}" dt="2025-08-17T04:58:09.804" v="18" actId="2696"/>
        <pc:sldMkLst>
          <pc:docMk/>
          <pc:sldMk cId="2856168893" sldId="325"/>
        </pc:sldMkLst>
      </pc:sldChg>
      <pc:sldChg chg="del">
        <pc:chgData name="Rodriguez, Hugo" userId="59ef79f7-2f91-4b19-9d54-6f88d2413536" providerId="ADAL" clId="{2EF54D84-C6AD-894A-B497-F5FBCE3E72F4}" dt="2025-08-17T04:58:04.852" v="0" actId="2696"/>
        <pc:sldMkLst>
          <pc:docMk/>
          <pc:sldMk cId="2562006882" sldId="327"/>
        </pc:sldMkLst>
      </pc:sldChg>
      <pc:sldChg chg="del">
        <pc:chgData name="Rodriguez, Hugo" userId="59ef79f7-2f91-4b19-9d54-6f88d2413536" providerId="ADAL" clId="{2EF54D84-C6AD-894A-B497-F5FBCE3E72F4}" dt="2025-08-17T04:58:09.328" v="16" actId="2696"/>
        <pc:sldMkLst>
          <pc:docMk/>
          <pc:sldMk cId="2020432420" sldId="328"/>
        </pc:sldMkLst>
      </pc:sldChg>
      <pc:sldChg chg="del">
        <pc:chgData name="Rodriguez, Hugo" userId="59ef79f7-2f91-4b19-9d54-6f88d2413536" providerId="ADAL" clId="{2EF54D84-C6AD-894A-B497-F5FBCE3E72F4}" dt="2025-08-17T04:58:09.575" v="17" actId="2696"/>
        <pc:sldMkLst>
          <pc:docMk/>
          <pc:sldMk cId="693985472" sldId="329"/>
        </pc:sldMkLst>
      </pc:sldChg>
      <pc:sldChg chg="del">
        <pc:chgData name="Rodriguez, Hugo" userId="59ef79f7-2f91-4b19-9d54-6f88d2413536" providerId="ADAL" clId="{2EF54D84-C6AD-894A-B497-F5FBCE3E72F4}" dt="2025-08-17T04:58:09.264" v="15" actId="2696"/>
        <pc:sldMkLst>
          <pc:docMk/>
          <pc:sldMk cId="539389028" sldId="330"/>
        </pc:sldMkLst>
      </pc:sldChg>
      <pc:sldChg chg="del">
        <pc:chgData name="Rodriguez, Hugo" userId="59ef79f7-2f91-4b19-9d54-6f88d2413536" providerId="ADAL" clId="{2EF54D84-C6AD-894A-B497-F5FBCE3E72F4}" dt="2025-08-17T04:58:08.420" v="13" actId="2696"/>
        <pc:sldMkLst>
          <pc:docMk/>
          <pc:sldMk cId="1639833074" sldId="332"/>
        </pc:sldMkLst>
      </pc:sldChg>
      <pc:sldChg chg="del">
        <pc:chgData name="Rodriguez, Hugo" userId="59ef79f7-2f91-4b19-9d54-6f88d2413536" providerId="ADAL" clId="{2EF54D84-C6AD-894A-B497-F5FBCE3E72F4}" dt="2025-08-17T04:58:06.859" v="8" actId="2696"/>
        <pc:sldMkLst>
          <pc:docMk/>
          <pc:sldMk cId="206639025" sldId="333"/>
        </pc:sldMkLst>
      </pc:sldChg>
      <pc:sldChg chg="del">
        <pc:chgData name="Rodriguez, Hugo" userId="59ef79f7-2f91-4b19-9d54-6f88d2413536" providerId="ADAL" clId="{2EF54D84-C6AD-894A-B497-F5FBCE3E72F4}" dt="2025-08-17T04:58:13.244" v="31" actId="2696"/>
        <pc:sldMkLst>
          <pc:docMk/>
          <pc:sldMk cId="1248460970" sldId="334"/>
        </pc:sldMkLst>
      </pc:sldChg>
      <pc:sldChg chg="del">
        <pc:chgData name="Rodriguez, Hugo" userId="59ef79f7-2f91-4b19-9d54-6f88d2413536" providerId="ADAL" clId="{2EF54D84-C6AD-894A-B497-F5FBCE3E72F4}" dt="2025-08-17T04:58:06.519" v="6" actId="2696"/>
        <pc:sldMkLst>
          <pc:docMk/>
          <pc:sldMk cId="2585669416" sldId="335"/>
        </pc:sldMkLst>
      </pc:sldChg>
      <pc:sldChg chg="del">
        <pc:chgData name="Rodriguez, Hugo" userId="59ef79f7-2f91-4b19-9d54-6f88d2413536" providerId="ADAL" clId="{2EF54D84-C6AD-894A-B497-F5FBCE3E72F4}" dt="2025-08-17T04:58:06.704" v="7" actId="2696"/>
        <pc:sldMkLst>
          <pc:docMk/>
          <pc:sldMk cId="1165031786" sldId="337"/>
        </pc:sldMkLst>
      </pc:sldChg>
      <pc:sldChg chg="del">
        <pc:chgData name="Rodriguez, Hugo" userId="59ef79f7-2f91-4b19-9d54-6f88d2413536" providerId="ADAL" clId="{2EF54D84-C6AD-894A-B497-F5FBCE3E72F4}" dt="2025-08-17T04:58:05.397" v="1" actId="2696"/>
        <pc:sldMkLst>
          <pc:docMk/>
          <pc:sldMk cId="2996331460" sldId="338"/>
        </pc:sldMkLst>
      </pc:sldChg>
      <pc:sldChg chg="del">
        <pc:chgData name="Rodriguez, Hugo" userId="59ef79f7-2f91-4b19-9d54-6f88d2413536" providerId="ADAL" clId="{2EF54D84-C6AD-894A-B497-F5FBCE3E72F4}" dt="2025-08-17T04:58:14.295" v="36" actId="2696"/>
        <pc:sldMkLst>
          <pc:docMk/>
          <pc:sldMk cId="966518854" sldId="344"/>
        </pc:sldMkLst>
      </pc:sldChg>
      <pc:sldChg chg="del">
        <pc:chgData name="Rodriguez, Hugo" userId="59ef79f7-2f91-4b19-9d54-6f88d2413536" providerId="ADAL" clId="{2EF54D84-C6AD-894A-B497-F5FBCE3E72F4}" dt="2025-08-17T04:58:09.125" v="14" actId="2696"/>
        <pc:sldMkLst>
          <pc:docMk/>
          <pc:sldMk cId="3496514304" sldId="346"/>
        </pc:sldMkLst>
      </pc:sldChg>
      <pc:sldChg chg="del">
        <pc:chgData name="Rodriguez, Hugo" userId="59ef79f7-2f91-4b19-9d54-6f88d2413536" providerId="ADAL" clId="{2EF54D84-C6AD-894A-B497-F5FBCE3E72F4}" dt="2025-08-17T04:58:08.228" v="12" actId="2696"/>
        <pc:sldMkLst>
          <pc:docMk/>
          <pc:sldMk cId="2517353214" sldId="347"/>
        </pc:sldMkLst>
      </pc:sldChg>
      <pc:sldChg chg="del">
        <pc:chgData name="Rodriguez, Hugo" userId="59ef79f7-2f91-4b19-9d54-6f88d2413536" providerId="ADAL" clId="{2EF54D84-C6AD-894A-B497-F5FBCE3E72F4}" dt="2025-08-17T04:58:14.828" v="38" actId="2696"/>
        <pc:sldMkLst>
          <pc:docMk/>
          <pc:sldMk cId="1323748570" sldId="349"/>
        </pc:sldMkLst>
      </pc:sldChg>
      <pc:sldChg chg="del">
        <pc:chgData name="Rodriguez, Hugo" userId="59ef79f7-2f91-4b19-9d54-6f88d2413536" providerId="ADAL" clId="{2EF54D84-C6AD-894A-B497-F5FBCE3E72F4}" dt="2025-08-17T04:58:07.699" v="10" actId="2696"/>
        <pc:sldMkLst>
          <pc:docMk/>
          <pc:sldMk cId="2463264851" sldId="353"/>
        </pc:sldMkLst>
      </pc:sldChg>
      <pc:sldChg chg="del">
        <pc:chgData name="Rodriguez, Hugo" userId="59ef79f7-2f91-4b19-9d54-6f88d2413536" providerId="ADAL" clId="{2EF54D84-C6AD-894A-B497-F5FBCE3E72F4}" dt="2025-08-17T04:58:14.776" v="37" actId="2696"/>
        <pc:sldMkLst>
          <pc:docMk/>
          <pc:sldMk cId="707575765" sldId="357"/>
        </pc:sldMkLst>
      </pc:sldChg>
      <pc:sldChg chg="del">
        <pc:chgData name="Rodriguez, Hugo" userId="59ef79f7-2f91-4b19-9d54-6f88d2413536" providerId="ADAL" clId="{2EF54D84-C6AD-894A-B497-F5FBCE3E72F4}" dt="2025-08-17T04:58:07.169" v="9" actId="2696"/>
        <pc:sldMkLst>
          <pc:docMk/>
          <pc:sldMk cId="2033066335" sldId="358"/>
        </pc:sldMkLst>
      </pc:sldChg>
      <pc:sldChg chg="del">
        <pc:chgData name="Rodriguez, Hugo" userId="59ef79f7-2f91-4b19-9d54-6f88d2413536" providerId="ADAL" clId="{2EF54D84-C6AD-894A-B497-F5FBCE3E72F4}" dt="2025-08-17T04:58:13.562" v="34" actId="2696"/>
        <pc:sldMkLst>
          <pc:docMk/>
          <pc:sldMk cId="679071166" sldId="366"/>
        </pc:sldMkLst>
      </pc:sldChg>
      <pc:sldChg chg="del">
        <pc:chgData name="Rodriguez, Hugo" userId="59ef79f7-2f91-4b19-9d54-6f88d2413536" providerId="ADAL" clId="{2EF54D84-C6AD-894A-B497-F5FBCE3E72F4}" dt="2025-08-17T04:58:13.407" v="33" actId="2696"/>
        <pc:sldMkLst>
          <pc:docMk/>
          <pc:sldMk cId="1073201972" sldId="367"/>
        </pc:sldMkLst>
      </pc:sldChg>
      <pc:sldChg chg="del">
        <pc:chgData name="Rodriguez, Hugo" userId="59ef79f7-2f91-4b19-9d54-6f88d2413536" providerId="ADAL" clId="{2EF54D84-C6AD-894A-B497-F5FBCE3E72F4}" dt="2025-08-17T04:58:12.807" v="30" actId="2696"/>
        <pc:sldMkLst>
          <pc:docMk/>
          <pc:sldMk cId="891679103" sldId="368"/>
        </pc:sldMkLst>
      </pc:sldChg>
      <pc:sldChg chg="del">
        <pc:chgData name="Rodriguez, Hugo" userId="59ef79f7-2f91-4b19-9d54-6f88d2413536" providerId="ADAL" clId="{2EF54D84-C6AD-894A-B497-F5FBCE3E72F4}" dt="2025-08-17T04:58:11.602" v="25" actId="2696"/>
        <pc:sldMkLst>
          <pc:docMk/>
          <pc:sldMk cId="2799504620" sldId="369"/>
        </pc:sldMkLst>
      </pc:sldChg>
      <pc:sldChg chg="del">
        <pc:chgData name="Rodriguez, Hugo" userId="59ef79f7-2f91-4b19-9d54-6f88d2413536" providerId="ADAL" clId="{2EF54D84-C6AD-894A-B497-F5FBCE3E72F4}" dt="2025-08-17T04:58:11.553" v="24" actId="2696"/>
        <pc:sldMkLst>
          <pc:docMk/>
          <pc:sldMk cId="1639854716" sldId="370"/>
        </pc:sldMkLst>
      </pc:sldChg>
      <pc:sldChg chg="del">
        <pc:chgData name="Rodriguez, Hugo" userId="59ef79f7-2f91-4b19-9d54-6f88d2413536" providerId="ADAL" clId="{2EF54D84-C6AD-894A-B497-F5FBCE3E72F4}" dt="2025-08-17T04:58:10.294" v="21" actId="2696"/>
        <pc:sldMkLst>
          <pc:docMk/>
          <pc:sldMk cId="3409116021" sldId="371"/>
        </pc:sldMkLst>
      </pc:sldChg>
      <pc:sldChg chg="del">
        <pc:chgData name="Rodriguez, Hugo" userId="59ef79f7-2f91-4b19-9d54-6f88d2413536" providerId="ADAL" clId="{2EF54D84-C6AD-894A-B497-F5FBCE3E72F4}" dt="2025-08-17T04:58:10.085" v="20" actId="2696"/>
        <pc:sldMkLst>
          <pc:docMk/>
          <pc:sldMk cId="3115589397" sldId="372"/>
        </pc:sldMkLst>
      </pc:sldChg>
      <pc:sldMasterChg chg="modSldLayout">
        <pc:chgData name="Rodriguez, Hugo" userId="59ef79f7-2f91-4b19-9d54-6f88d2413536" providerId="ADAL" clId="{2EF54D84-C6AD-894A-B497-F5FBCE3E72F4}" dt="2025-08-17T05:36:30.758" v="604"/>
        <pc:sldMasterMkLst>
          <pc:docMk/>
          <pc:sldMasterMk cId="2900587492" sldId="2147483654"/>
        </pc:sldMasterMkLst>
        <pc:sldLayoutChg chg="addSp delSp modSp mod">
          <pc:chgData name="Rodriguez, Hugo" userId="59ef79f7-2f91-4b19-9d54-6f88d2413536" providerId="ADAL" clId="{2EF54D84-C6AD-894A-B497-F5FBCE3E72F4}" dt="2025-08-17T05:36:30.758" v="604"/>
          <pc:sldLayoutMkLst>
            <pc:docMk/>
            <pc:sldMasterMk cId="2900587492" sldId="2147483654"/>
            <pc:sldLayoutMk cId="2233279309" sldId="2147483656"/>
          </pc:sldLayoutMkLst>
          <pc:spChg chg="add mod">
            <ac:chgData name="Rodriguez, Hugo" userId="59ef79f7-2f91-4b19-9d54-6f88d2413536" providerId="ADAL" clId="{2EF54D84-C6AD-894A-B497-F5FBCE3E72F4}" dt="2025-08-17T05:36:30.758" v="604"/>
            <ac:spMkLst>
              <pc:docMk/>
              <pc:sldMasterMk cId="2900587492" sldId="2147483654"/>
              <pc:sldLayoutMk cId="2233279309" sldId="2147483656"/>
              <ac:spMk id="4" creationId="{B84EEA2E-3E84-303D-1D7F-D277FA6FF4A3}"/>
            </ac:spMkLst>
          </pc:spChg>
          <pc:picChg chg="del">
            <ac:chgData name="Rodriguez, Hugo" userId="59ef79f7-2f91-4b19-9d54-6f88d2413536" providerId="ADAL" clId="{2EF54D84-C6AD-894A-B497-F5FBCE3E72F4}" dt="2025-08-17T04:58:51.545" v="50" actId="478"/>
            <ac:picMkLst>
              <pc:docMk/>
              <pc:sldMasterMk cId="2900587492" sldId="2147483654"/>
              <pc:sldLayoutMk cId="2233279309" sldId="2147483656"/>
              <ac:picMk id="10" creationId="{0F9FF8F6-5245-41D5-BF65-940B96168E10}"/>
            </ac:picMkLst>
          </pc:picChg>
        </pc:sldLayoutChg>
        <pc:sldLayoutChg chg="addSp delSp modSp mod">
          <pc:chgData name="Rodriguez, Hugo" userId="59ef79f7-2f91-4b19-9d54-6f88d2413536" providerId="ADAL" clId="{2EF54D84-C6AD-894A-B497-F5FBCE3E72F4}" dt="2025-08-17T05:36:24.622" v="603" actId="1076"/>
          <pc:sldLayoutMkLst>
            <pc:docMk/>
            <pc:sldMasterMk cId="2900587492" sldId="2147483654"/>
            <pc:sldLayoutMk cId="3362947370" sldId="2147483661"/>
          </pc:sldLayoutMkLst>
          <pc:spChg chg="add mod">
            <ac:chgData name="Rodriguez, Hugo" userId="59ef79f7-2f91-4b19-9d54-6f88d2413536" providerId="ADAL" clId="{2EF54D84-C6AD-894A-B497-F5FBCE3E72F4}" dt="2025-08-17T05:36:24.622" v="603" actId="1076"/>
            <ac:spMkLst>
              <pc:docMk/>
              <pc:sldMasterMk cId="2900587492" sldId="2147483654"/>
              <pc:sldLayoutMk cId="3362947370" sldId="2147483661"/>
              <ac:spMk id="2" creationId="{02725C22-A615-9897-A7F4-3B5E4B471356}"/>
            </ac:spMkLst>
          </pc:spChg>
          <pc:spChg chg="mod">
            <ac:chgData name="Rodriguez, Hugo" userId="59ef79f7-2f91-4b19-9d54-6f88d2413536" providerId="ADAL" clId="{2EF54D84-C6AD-894A-B497-F5FBCE3E72F4}" dt="2025-08-17T05:35:44.876" v="577" actId="20577"/>
            <ac:spMkLst>
              <pc:docMk/>
              <pc:sldMasterMk cId="2900587492" sldId="2147483654"/>
              <pc:sldLayoutMk cId="3362947370" sldId="2147483661"/>
              <ac:spMk id="7" creationId="{2890DA92-7F63-440E-B375-6126BDAC079A}"/>
            </ac:spMkLst>
          </pc:spChg>
          <pc:picChg chg="del">
            <ac:chgData name="Rodriguez, Hugo" userId="59ef79f7-2f91-4b19-9d54-6f88d2413536" providerId="ADAL" clId="{2EF54D84-C6AD-894A-B497-F5FBCE3E72F4}" dt="2025-08-17T04:59:09.618" v="51" actId="478"/>
            <ac:picMkLst>
              <pc:docMk/>
              <pc:sldMasterMk cId="2900587492" sldId="2147483654"/>
              <pc:sldLayoutMk cId="3362947370" sldId="2147483661"/>
              <ac:picMk id="8" creationId="{8F4B2868-9921-4FE3-A37A-A6B8AC2C5E1D}"/>
            </ac:picMkLst>
          </pc:picChg>
        </pc:sldLayoutChg>
      </pc:sldMasterChg>
    </pc:docChg>
  </pc:docChgLst>
  <pc:docChgLst>
    <pc:chgData name="Rodriguez, Hugo" userId="59ef79f7-2f91-4b19-9d54-6f88d2413536" providerId="ADAL" clId="{4CA97382-7984-0F4B-9EF1-D7F80747C2E3}"/>
    <pc:docChg chg="undo redo custSel addSld delSld modSld sldOrd">
      <pc:chgData name="Rodriguez, Hugo" userId="59ef79f7-2f91-4b19-9d54-6f88d2413536" providerId="ADAL" clId="{4CA97382-7984-0F4B-9EF1-D7F80747C2E3}" dt="2024-10-23T19:04:14.050" v="553"/>
      <pc:docMkLst>
        <pc:docMk/>
      </pc:docMkLst>
      <pc:sldChg chg="addSp delSp modSp mod">
        <pc:chgData name="Rodriguez, Hugo" userId="59ef79f7-2f91-4b19-9d54-6f88d2413536" providerId="ADAL" clId="{4CA97382-7984-0F4B-9EF1-D7F80747C2E3}" dt="2024-10-23T17:12:06.465" v="81" actId="14100"/>
        <pc:sldMkLst>
          <pc:docMk/>
          <pc:sldMk cId="2108478389" sldId="311"/>
        </pc:sldMkLst>
        <pc:spChg chg="mod">
          <ac:chgData name="Rodriguez, Hugo" userId="59ef79f7-2f91-4b19-9d54-6f88d2413536" providerId="ADAL" clId="{4CA97382-7984-0F4B-9EF1-D7F80747C2E3}" dt="2024-10-23T17:12:06.465" v="81" actId="14100"/>
          <ac:spMkLst>
            <pc:docMk/>
            <pc:sldMk cId="2108478389" sldId="311"/>
            <ac:spMk id="149" creationId="{859033E1-F810-ACA8-7DED-2B41459E75EA}"/>
          </ac:spMkLst>
        </pc:spChg>
        <pc:picChg chg="add del mod">
          <ac:chgData name="Rodriguez, Hugo" userId="59ef79f7-2f91-4b19-9d54-6f88d2413536" providerId="ADAL" clId="{4CA97382-7984-0F4B-9EF1-D7F80747C2E3}" dt="2024-10-23T17:11:12.512" v="74" actId="478"/>
          <ac:picMkLst>
            <pc:docMk/>
            <pc:sldMk cId="2108478389" sldId="311"/>
            <ac:picMk id="2" creationId="{686D47C1-9B96-8231-36E6-73863172B932}"/>
          </ac:picMkLst>
        </pc:picChg>
        <pc:picChg chg="add mod">
          <ac:chgData name="Rodriguez, Hugo" userId="59ef79f7-2f91-4b19-9d54-6f88d2413536" providerId="ADAL" clId="{4CA97382-7984-0F4B-9EF1-D7F80747C2E3}" dt="2024-10-23T17:11:59.566" v="80" actId="171"/>
          <ac:picMkLst>
            <pc:docMk/>
            <pc:sldMk cId="2108478389" sldId="311"/>
            <ac:picMk id="4" creationId="{77DA3613-BAE2-E6D2-E4D1-2064C0B2787D}"/>
          </ac:picMkLst>
        </pc:picChg>
        <pc:picChg chg="del">
          <ac:chgData name="Rodriguez, Hugo" userId="59ef79f7-2f91-4b19-9d54-6f88d2413536" providerId="ADAL" clId="{4CA97382-7984-0F4B-9EF1-D7F80747C2E3}" dt="2024-10-23T17:10:43.693" v="72" actId="478"/>
          <ac:picMkLst>
            <pc:docMk/>
            <pc:sldMk cId="2108478389" sldId="311"/>
            <ac:picMk id="10" creationId="{ECADD7CD-7457-C6A0-F4DB-E53C27EBE2BD}"/>
          </ac:picMkLst>
        </pc:picChg>
      </pc:sldChg>
      <pc:sldChg chg="addSp mod modAnim">
        <pc:chgData name="Rodriguez, Hugo" userId="59ef79f7-2f91-4b19-9d54-6f88d2413536" providerId="ADAL" clId="{4CA97382-7984-0F4B-9EF1-D7F80747C2E3}" dt="2024-10-23T19:04:14.050" v="553"/>
        <pc:sldMkLst>
          <pc:docMk/>
          <pc:sldMk cId="71395064" sldId="322"/>
        </pc:sldMkLst>
        <pc:grpChg chg="add">
          <ac:chgData name="Rodriguez, Hugo" userId="59ef79f7-2f91-4b19-9d54-6f88d2413536" providerId="ADAL" clId="{4CA97382-7984-0F4B-9EF1-D7F80747C2E3}" dt="2024-10-23T19:03:04.385" v="547" actId="164"/>
          <ac:grpSpMkLst>
            <pc:docMk/>
            <pc:sldMk cId="71395064" sldId="322"/>
            <ac:grpSpMk id="3" creationId="{8BC518F8-F519-56C7-3245-0CBFAAE2A3C4}"/>
          </ac:grpSpMkLst>
        </pc:grpChg>
      </pc:sldChg>
      <pc:sldChg chg="addSp delSp modSp mod">
        <pc:chgData name="Rodriguez, Hugo" userId="59ef79f7-2f91-4b19-9d54-6f88d2413536" providerId="ADAL" clId="{4CA97382-7984-0F4B-9EF1-D7F80747C2E3}" dt="2024-10-23T06:32:21.846" v="69" actId="14100"/>
        <pc:sldMkLst>
          <pc:docMk/>
          <pc:sldMk cId="478590840" sldId="324"/>
        </pc:sldMkLst>
        <pc:spChg chg="add del mod">
          <ac:chgData name="Rodriguez, Hugo" userId="59ef79f7-2f91-4b19-9d54-6f88d2413536" providerId="ADAL" clId="{4CA97382-7984-0F4B-9EF1-D7F80747C2E3}" dt="2024-10-22T17:35:53.207" v="22" actId="478"/>
          <ac:spMkLst>
            <pc:docMk/>
            <pc:sldMk cId="478590840" sldId="324"/>
            <ac:spMk id="3" creationId="{60D5BF97-2245-532F-F537-7A3BF87A574E}"/>
          </ac:spMkLst>
        </pc:spChg>
        <pc:spChg chg="add mod">
          <ac:chgData name="Rodriguez, Hugo" userId="59ef79f7-2f91-4b19-9d54-6f88d2413536" providerId="ADAL" clId="{4CA97382-7984-0F4B-9EF1-D7F80747C2E3}" dt="2024-10-22T17:41:49.640" v="62" actId="1035"/>
          <ac:spMkLst>
            <pc:docMk/>
            <pc:sldMk cId="478590840" sldId="324"/>
            <ac:spMk id="7" creationId="{F0BB2AA5-851E-E0B1-C7A4-CE11F3AB2B32}"/>
          </ac:spMkLst>
        </pc:spChg>
        <pc:picChg chg="del">
          <ac:chgData name="Rodriguez, Hugo" userId="59ef79f7-2f91-4b19-9d54-6f88d2413536" providerId="ADAL" clId="{4CA97382-7984-0F4B-9EF1-D7F80747C2E3}" dt="2024-10-22T17:35:51.658" v="21" actId="478"/>
          <ac:picMkLst>
            <pc:docMk/>
            <pc:sldMk cId="478590840" sldId="324"/>
            <ac:picMk id="5" creationId="{ADC299A3-E7A9-8051-94AA-A196FCD092AD}"/>
          </ac:picMkLst>
        </pc:picChg>
        <pc:picChg chg="add mod">
          <ac:chgData name="Rodriguez, Hugo" userId="59ef79f7-2f91-4b19-9d54-6f88d2413536" providerId="ADAL" clId="{4CA97382-7984-0F4B-9EF1-D7F80747C2E3}" dt="2024-10-23T06:32:21.846" v="69" actId="14100"/>
          <ac:picMkLst>
            <pc:docMk/>
            <pc:sldMk cId="478590840" sldId="324"/>
            <ac:picMk id="6" creationId="{1E461B6A-0FB4-6A63-3C96-369B2F2593A8}"/>
          </ac:picMkLst>
        </pc:picChg>
      </pc:sldChg>
      <pc:sldChg chg="addSp delSp modSp mod modAnim">
        <pc:chgData name="Rodriguez, Hugo" userId="59ef79f7-2f91-4b19-9d54-6f88d2413536" providerId="ADAL" clId="{4CA97382-7984-0F4B-9EF1-D7F80747C2E3}" dt="2024-10-23T17:41:05.046" v="546" actId="1076"/>
        <pc:sldMkLst>
          <pc:docMk/>
          <pc:sldMk cId="2856168893" sldId="325"/>
        </pc:sldMkLst>
        <pc:spChg chg="del">
          <ac:chgData name="Rodriguez, Hugo" userId="59ef79f7-2f91-4b19-9d54-6f88d2413536" providerId="ADAL" clId="{4CA97382-7984-0F4B-9EF1-D7F80747C2E3}" dt="2024-10-23T17:16:50.071" v="323" actId="478"/>
          <ac:spMkLst>
            <pc:docMk/>
            <pc:sldMk cId="2856168893" sldId="325"/>
            <ac:spMk id="3" creationId="{5667C04B-FB27-493F-A1D6-10449A27CD35}"/>
          </ac:spMkLst>
        </pc:spChg>
        <pc:spChg chg="add mod">
          <ac:chgData name="Rodriguez, Hugo" userId="59ef79f7-2f91-4b19-9d54-6f88d2413536" providerId="ADAL" clId="{4CA97382-7984-0F4B-9EF1-D7F80747C2E3}" dt="2024-10-23T17:26:07.853" v="412"/>
          <ac:spMkLst>
            <pc:docMk/>
            <pc:sldMk cId="2856168893" sldId="325"/>
            <ac:spMk id="10" creationId="{2C7E1B37-F489-691F-3F49-DCC1B3B9B374}"/>
          </ac:spMkLst>
        </pc:spChg>
        <pc:spChg chg="add mod">
          <ac:chgData name="Rodriguez, Hugo" userId="59ef79f7-2f91-4b19-9d54-6f88d2413536" providerId="ADAL" clId="{4CA97382-7984-0F4B-9EF1-D7F80747C2E3}" dt="2024-10-23T17:31:48.836" v="467" actId="1076"/>
          <ac:spMkLst>
            <pc:docMk/>
            <pc:sldMk cId="2856168893" sldId="325"/>
            <ac:spMk id="11" creationId="{6BB3CA73-B9E8-2F11-D335-8E3BD5D211E2}"/>
          </ac:spMkLst>
        </pc:spChg>
        <pc:spChg chg="add mod">
          <ac:chgData name="Rodriguez, Hugo" userId="59ef79f7-2f91-4b19-9d54-6f88d2413536" providerId="ADAL" clId="{4CA97382-7984-0F4B-9EF1-D7F80747C2E3}" dt="2024-10-23T17:31:52.340" v="468" actId="1076"/>
          <ac:spMkLst>
            <pc:docMk/>
            <pc:sldMk cId="2856168893" sldId="325"/>
            <ac:spMk id="12" creationId="{9A6D5FB3-F015-4162-C06D-4E89680597D2}"/>
          </ac:spMkLst>
        </pc:spChg>
        <pc:spChg chg="add mod">
          <ac:chgData name="Rodriguez, Hugo" userId="59ef79f7-2f91-4b19-9d54-6f88d2413536" providerId="ADAL" clId="{4CA97382-7984-0F4B-9EF1-D7F80747C2E3}" dt="2024-10-23T17:32:01.949" v="470" actId="14100"/>
          <ac:spMkLst>
            <pc:docMk/>
            <pc:sldMk cId="2856168893" sldId="325"/>
            <ac:spMk id="13" creationId="{A32B1913-B9E6-23DD-264F-1ECF03162D48}"/>
          </ac:spMkLst>
        </pc:spChg>
        <pc:spChg chg="add mod">
          <ac:chgData name="Rodriguez, Hugo" userId="59ef79f7-2f91-4b19-9d54-6f88d2413536" providerId="ADAL" clId="{4CA97382-7984-0F4B-9EF1-D7F80747C2E3}" dt="2024-10-23T17:32:25.708" v="474" actId="1076"/>
          <ac:spMkLst>
            <pc:docMk/>
            <pc:sldMk cId="2856168893" sldId="325"/>
            <ac:spMk id="14" creationId="{25167D22-886B-254E-1BE7-D034AE88677D}"/>
          </ac:spMkLst>
        </pc:spChg>
        <pc:spChg chg="add mod">
          <ac:chgData name="Rodriguez, Hugo" userId="59ef79f7-2f91-4b19-9d54-6f88d2413536" providerId="ADAL" clId="{4CA97382-7984-0F4B-9EF1-D7F80747C2E3}" dt="2024-10-23T17:33:50.979" v="490" actId="1076"/>
          <ac:spMkLst>
            <pc:docMk/>
            <pc:sldMk cId="2856168893" sldId="325"/>
            <ac:spMk id="15" creationId="{49A2A02A-6B23-EC41-C732-CFC73DD8E2CE}"/>
          </ac:spMkLst>
        </pc:spChg>
        <pc:spChg chg="add mod">
          <ac:chgData name="Rodriguez, Hugo" userId="59ef79f7-2f91-4b19-9d54-6f88d2413536" providerId="ADAL" clId="{4CA97382-7984-0F4B-9EF1-D7F80747C2E3}" dt="2024-10-23T17:32:57.914" v="478" actId="1076"/>
          <ac:spMkLst>
            <pc:docMk/>
            <pc:sldMk cId="2856168893" sldId="325"/>
            <ac:spMk id="16" creationId="{9A379405-2BA8-8BB9-3505-EF7037F6ACEC}"/>
          </ac:spMkLst>
        </pc:spChg>
        <pc:spChg chg="add mod">
          <ac:chgData name="Rodriguez, Hugo" userId="59ef79f7-2f91-4b19-9d54-6f88d2413536" providerId="ADAL" clId="{4CA97382-7984-0F4B-9EF1-D7F80747C2E3}" dt="2024-10-23T17:32:57.914" v="478" actId="1076"/>
          <ac:spMkLst>
            <pc:docMk/>
            <pc:sldMk cId="2856168893" sldId="325"/>
            <ac:spMk id="21" creationId="{605C7207-8FCB-3F72-9622-33AC336D9D64}"/>
          </ac:spMkLst>
        </pc:spChg>
        <pc:spChg chg="mod">
          <ac:chgData name="Rodriguez, Hugo" userId="59ef79f7-2f91-4b19-9d54-6f88d2413536" providerId="ADAL" clId="{4CA97382-7984-0F4B-9EF1-D7F80747C2E3}" dt="2024-10-23T17:32:10.428" v="472" actId="1036"/>
          <ac:spMkLst>
            <pc:docMk/>
            <pc:sldMk cId="2856168893" sldId="325"/>
            <ac:spMk id="41" creationId="{B6609731-8B09-44B6-BEEE-DF964860CCF0}"/>
          </ac:spMkLst>
        </pc:spChg>
        <pc:spChg chg="mod">
          <ac:chgData name="Rodriguez, Hugo" userId="59ef79f7-2f91-4b19-9d54-6f88d2413536" providerId="ADAL" clId="{4CA97382-7984-0F4B-9EF1-D7F80747C2E3}" dt="2024-10-23T17:40:31.397" v="542" actId="1035"/>
          <ac:spMkLst>
            <pc:docMk/>
            <pc:sldMk cId="2856168893" sldId="325"/>
            <ac:spMk id="42" creationId="{FF029443-A1BE-471F-A59E-8EF8167C19FA}"/>
          </ac:spMkLst>
        </pc:spChg>
        <pc:spChg chg="del">
          <ac:chgData name="Rodriguez, Hugo" userId="59ef79f7-2f91-4b19-9d54-6f88d2413536" providerId="ADAL" clId="{4CA97382-7984-0F4B-9EF1-D7F80747C2E3}" dt="2024-10-23T17:16:44.834" v="321" actId="478"/>
          <ac:spMkLst>
            <pc:docMk/>
            <pc:sldMk cId="2856168893" sldId="325"/>
            <ac:spMk id="45" creationId="{42FAAB2E-D819-4FEC-8B80-85BF22D0D8C2}"/>
          </ac:spMkLst>
        </pc:spChg>
        <pc:spChg chg="mod">
          <ac:chgData name="Rodriguez, Hugo" userId="59ef79f7-2f91-4b19-9d54-6f88d2413536" providerId="ADAL" clId="{4CA97382-7984-0F4B-9EF1-D7F80747C2E3}" dt="2024-10-23T17:31:57.030" v="469" actId="14100"/>
          <ac:spMkLst>
            <pc:docMk/>
            <pc:sldMk cId="2856168893" sldId="325"/>
            <ac:spMk id="49" creationId="{E85052D3-49A1-447D-9388-50D45A24E6BE}"/>
          </ac:spMkLst>
        </pc:spChg>
        <pc:spChg chg="mod">
          <ac:chgData name="Rodriguez, Hugo" userId="59ef79f7-2f91-4b19-9d54-6f88d2413536" providerId="ADAL" clId="{4CA97382-7984-0F4B-9EF1-D7F80747C2E3}" dt="2024-10-23T17:35:40.046" v="511" actId="1076"/>
          <ac:spMkLst>
            <pc:docMk/>
            <pc:sldMk cId="2856168893" sldId="325"/>
            <ac:spMk id="53" creationId="{0E08406A-38EF-4FE4-93BB-5401B41C4B57}"/>
          </ac:spMkLst>
        </pc:spChg>
        <pc:spChg chg="del">
          <ac:chgData name="Rodriguez, Hugo" userId="59ef79f7-2f91-4b19-9d54-6f88d2413536" providerId="ADAL" clId="{4CA97382-7984-0F4B-9EF1-D7F80747C2E3}" dt="2024-10-23T17:16:47.260" v="322" actId="478"/>
          <ac:spMkLst>
            <pc:docMk/>
            <pc:sldMk cId="2856168893" sldId="325"/>
            <ac:spMk id="54" creationId="{7EA569A5-70B0-4888-8CF5-A9848D643B2A}"/>
          </ac:spMkLst>
        </pc:spChg>
        <pc:spChg chg="del">
          <ac:chgData name="Rodriguez, Hugo" userId="59ef79f7-2f91-4b19-9d54-6f88d2413536" providerId="ADAL" clId="{4CA97382-7984-0F4B-9EF1-D7F80747C2E3}" dt="2024-10-23T17:21:12.559" v="365" actId="478"/>
          <ac:spMkLst>
            <pc:docMk/>
            <pc:sldMk cId="2856168893" sldId="325"/>
            <ac:spMk id="57" creationId="{489C55E9-5CC3-4A00-9438-460D485B4E3A}"/>
          </ac:spMkLst>
        </pc:spChg>
        <pc:spChg chg="del">
          <ac:chgData name="Rodriguez, Hugo" userId="59ef79f7-2f91-4b19-9d54-6f88d2413536" providerId="ADAL" clId="{4CA97382-7984-0F4B-9EF1-D7F80747C2E3}" dt="2024-10-23T17:21:10.846" v="364" actId="478"/>
          <ac:spMkLst>
            <pc:docMk/>
            <pc:sldMk cId="2856168893" sldId="325"/>
            <ac:spMk id="58" creationId="{59255CD9-380D-4414-B9EC-BBB24E7D2B17}"/>
          </ac:spMkLst>
        </pc:spChg>
        <pc:spChg chg="del mod">
          <ac:chgData name="Rodriguez, Hugo" userId="59ef79f7-2f91-4b19-9d54-6f88d2413536" providerId="ADAL" clId="{4CA97382-7984-0F4B-9EF1-D7F80747C2E3}" dt="2024-10-23T17:28:04.028" v="433" actId="478"/>
          <ac:spMkLst>
            <pc:docMk/>
            <pc:sldMk cId="2856168893" sldId="325"/>
            <ac:spMk id="59" creationId="{FB7DF9A8-8EE5-437C-8C2E-8822B4B9B62C}"/>
          </ac:spMkLst>
        </pc:spChg>
        <pc:spChg chg="del">
          <ac:chgData name="Rodriguez, Hugo" userId="59ef79f7-2f91-4b19-9d54-6f88d2413536" providerId="ADAL" clId="{4CA97382-7984-0F4B-9EF1-D7F80747C2E3}" dt="2024-10-23T17:23:53.368" v="382" actId="478"/>
          <ac:spMkLst>
            <pc:docMk/>
            <pc:sldMk cId="2856168893" sldId="325"/>
            <ac:spMk id="60" creationId="{5485DF77-C570-4588-87FD-84B1A81C634A}"/>
          </ac:spMkLst>
        </pc:spChg>
        <pc:grpChg chg="mod">
          <ac:chgData name="Rodriguez, Hugo" userId="59ef79f7-2f91-4b19-9d54-6f88d2413536" providerId="ADAL" clId="{4CA97382-7984-0F4B-9EF1-D7F80747C2E3}" dt="2024-10-23T17:27:47.386" v="431" actId="688"/>
          <ac:grpSpMkLst>
            <pc:docMk/>
            <pc:sldMk cId="2856168893" sldId="325"/>
            <ac:grpSpMk id="29" creationId="{3A6DCDF0-61F8-496E-86D8-75BBFAAEC7B2}"/>
          </ac:grpSpMkLst>
        </pc:grpChg>
        <pc:picChg chg="mod modCrop">
          <ac:chgData name="Rodriguez, Hugo" userId="59ef79f7-2f91-4b19-9d54-6f88d2413536" providerId="ADAL" clId="{4CA97382-7984-0F4B-9EF1-D7F80747C2E3}" dt="2024-10-23T17:39:54.173" v="534" actId="1037"/>
          <ac:picMkLst>
            <pc:docMk/>
            <pc:sldMk cId="2856168893" sldId="325"/>
            <ac:picMk id="5" creationId="{A113BCDC-BF5F-8AFB-6C4A-D219730AB0D6}"/>
          </ac:picMkLst>
        </pc:picChg>
        <pc:picChg chg="add mod modCrop">
          <ac:chgData name="Rodriguez, Hugo" userId="59ef79f7-2f91-4b19-9d54-6f88d2413536" providerId="ADAL" clId="{4CA97382-7984-0F4B-9EF1-D7F80747C2E3}" dt="2024-10-23T17:30:19.756" v="452" actId="1076"/>
          <ac:picMkLst>
            <pc:docMk/>
            <pc:sldMk cId="2856168893" sldId="325"/>
            <ac:picMk id="6" creationId="{49728FE0-685A-FB64-5F03-81A9A90C3196}"/>
          </ac:picMkLst>
        </pc:picChg>
        <pc:picChg chg="add mod modCrop">
          <ac:chgData name="Rodriguez, Hugo" userId="59ef79f7-2f91-4b19-9d54-6f88d2413536" providerId="ADAL" clId="{4CA97382-7984-0F4B-9EF1-D7F80747C2E3}" dt="2024-10-23T17:38:25.516" v="524" actId="14100"/>
          <ac:picMkLst>
            <pc:docMk/>
            <pc:sldMk cId="2856168893" sldId="325"/>
            <ac:picMk id="7" creationId="{B6939AFD-ED56-960C-54D9-7C5561770162}"/>
          </ac:picMkLst>
        </pc:picChg>
        <pc:picChg chg="add mod modCrop">
          <ac:chgData name="Rodriguez, Hugo" userId="59ef79f7-2f91-4b19-9d54-6f88d2413536" providerId="ADAL" clId="{4CA97382-7984-0F4B-9EF1-D7F80747C2E3}" dt="2024-10-23T17:38:57.680" v="527" actId="1076"/>
          <ac:picMkLst>
            <pc:docMk/>
            <pc:sldMk cId="2856168893" sldId="325"/>
            <ac:picMk id="8" creationId="{DB6DFA4A-AAAD-7855-B855-9739BDF6D171}"/>
          </ac:picMkLst>
        </pc:picChg>
        <pc:picChg chg="add mod modCrop">
          <ac:chgData name="Rodriguez, Hugo" userId="59ef79f7-2f91-4b19-9d54-6f88d2413536" providerId="ADAL" clId="{4CA97382-7984-0F4B-9EF1-D7F80747C2E3}" dt="2024-10-23T17:40:03.067" v="535" actId="1038"/>
          <ac:picMkLst>
            <pc:docMk/>
            <pc:sldMk cId="2856168893" sldId="325"/>
            <ac:picMk id="9" creationId="{9C34FAB1-B0BB-CC90-CBA4-7CEB263FC2BF}"/>
          </ac:picMkLst>
        </pc:picChg>
        <pc:picChg chg="mod modCrop">
          <ac:chgData name="Rodriguez, Hugo" userId="59ef79f7-2f91-4b19-9d54-6f88d2413536" providerId="ADAL" clId="{4CA97382-7984-0F4B-9EF1-D7F80747C2E3}" dt="2024-10-23T17:38:40.844" v="526" actId="1036"/>
          <ac:picMkLst>
            <pc:docMk/>
            <pc:sldMk cId="2856168893" sldId="325"/>
            <ac:picMk id="17" creationId="{39B4C3C6-A3E0-401F-907F-426FF2934259}"/>
          </ac:picMkLst>
        </pc:picChg>
        <pc:picChg chg="mod modCrop">
          <ac:chgData name="Rodriguez, Hugo" userId="59ef79f7-2f91-4b19-9d54-6f88d2413536" providerId="ADAL" clId="{4CA97382-7984-0F4B-9EF1-D7F80747C2E3}" dt="2024-10-23T17:30:15.955" v="451" actId="1076"/>
          <ac:picMkLst>
            <pc:docMk/>
            <pc:sldMk cId="2856168893" sldId="325"/>
            <ac:picMk id="18" creationId="{ADDA687F-899E-4617-89E4-2D386C20C0AE}"/>
          </ac:picMkLst>
        </pc:picChg>
        <pc:picChg chg="mod modCrop">
          <ac:chgData name="Rodriguez, Hugo" userId="59ef79f7-2f91-4b19-9d54-6f88d2413536" providerId="ADAL" clId="{4CA97382-7984-0F4B-9EF1-D7F80747C2E3}" dt="2024-10-23T17:39:00.670" v="529" actId="1036"/>
          <ac:picMkLst>
            <pc:docMk/>
            <pc:sldMk cId="2856168893" sldId="325"/>
            <ac:picMk id="19" creationId="{15337C57-F5D0-44D8-8CA8-40B91E253768}"/>
          </ac:picMkLst>
        </pc:picChg>
        <pc:picChg chg="mod modCrop">
          <ac:chgData name="Rodriguez, Hugo" userId="59ef79f7-2f91-4b19-9d54-6f88d2413536" providerId="ADAL" clId="{4CA97382-7984-0F4B-9EF1-D7F80747C2E3}" dt="2024-10-23T17:39:02.877" v="530" actId="1038"/>
          <ac:picMkLst>
            <pc:docMk/>
            <pc:sldMk cId="2856168893" sldId="325"/>
            <ac:picMk id="20" creationId="{21ED1898-362D-4882-96EE-36911A088E1B}"/>
          </ac:picMkLst>
        </pc:picChg>
        <pc:picChg chg="mod modCrop">
          <ac:chgData name="Rodriguez, Hugo" userId="59ef79f7-2f91-4b19-9d54-6f88d2413536" providerId="ADAL" clId="{4CA97382-7984-0F4B-9EF1-D7F80747C2E3}" dt="2024-10-23T17:38:37.911" v="525" actId="1036"/>
          <ac:picMkLst>
            <pc:docMk/>
            <pc:sldMk cId="2856168893" sldId="325"/>
            <ac:picMk id="43" creationId="{C5B50142-2B6B-4E05-B0BE-0F2BBD0FDA47}"/>
          </ac:picMkLst>
        </pc:picChg>
        <pc:picChg chg="mod modCrop">
          <ac:chgData name="Rodriguez, Hugo" userId="59ef79f7-2f91-4b19-9d54-6f88d2413536" providerId="ADAL" clId="{4CA97382-7984-0F4B-9EF1-D7F80747C2E3}" dt="2024-10-23T17:31:37.549" v="466" actId="1037"/>
          <ac:picMkLst>
            <pc:docMk/>
            <pc:sldMk cId="2856168893" sldId="325"/>
            <ac:picMk id="48" creationId="{E505264D-9B84-4F57-8C5F-CE7003B0163E}"/>
          </ac:picMkLst>
        </pc:picChg>
        <pc:picChg chg="mod modCrop">
          <ac:chgData name="Rodriguez, Hugo" userId="59ef79f7-2f91-4b19-9d54-6f88d2413536" providerId="ADAL" clId="{4CA97382-7984-0F4B-9EF1-D7F80747C2E3}" dt="2024-10-23T17:39:51.216" v="533" actId="1076"/>
          <ac:picMkLst>
            <pc:docMk/>
            <pc:sldMk cId="2856168893" sldId="325"/>
            <ac:picMk id="56" creationId="{13E15A46-AD44-4D33-87AA-9C56AEF3C474}"/>
          </ac:picMkLst>
        </pc:picChg>
        <pc:cxnChg chg="del">
          <ac:chgData name="Rodriguez, Hugo" userId="59ef79f7-2f91-4b19-9d54-6f88d2413536" providerId="ADAL" clId="{4CA97382-7984-0F4B-9EF1-D7F80747C2E3}" dt="2024-10-23T17:18:23.601" v="331" actId="478"/>
          <ac:cxnSpMkLst>
            <pc:docMk/>
            <pc:sldMk cId="2856168893" sldId="325"/>
            <ac:cxnSpMk id="44" creationId="{2747A185-7C37-45AE-A19B-4111092A9C52}"/>
          </ac:cxnSpMkLst>
        </pc:cxnChg>
        <pc:cxnChg chg="del">
          <ac:chgData name="Rodriguez, Hugo" userId="59ef79f7-2f91-4b19-9d54-6f88d2413536" providerId="ADAL" clId="{4CA97382-7984-0F4B-9EF1-D7F80747C2E3}" dt="2024-10-23T17:18:42.279" v="338" actId="478"/>
          <ac:cxnSpMkLst>
            <pc:docMk/>
            <pc:sldMk cId="2856168893" sldId="325"/>
            <ac:cxnSpMk id="46" creationId="{28AE7D21-E6EF-4FFE-A9C6-3B1E986C791E}"/>
          </ac:cxnSpMkLst>
        </pc:cxnChg>
        <pc:cxnChg chg="del">
          <ac:chgData name="Rodriguez, Hugo" userId="59ef79f7-2f91-4b19-9d54-6f88d2413536" providerId="ADAL" clId="{4CA97382-7984-0F4B-9EF1-D7F80747C2E3}" dt="2024-10-23T17:18:59.029" v="344" actId="478"/>
          <ac:cxnSpMkLst>
            <pc:docMk/>
            <pc:sldMk cId="2856168893" sldId="325"/>
            <ac:cxnSpMk id="47" creationId="{363B56B3-D5E7-433C-B574-262353EC9A82}"/>
          </ac:cxnSpMkLst>
        </pc:cxnChg>
        <pc:cxnChg chg="mod">
          <ac:chgData name="Rodriguez, Hugo" userId="59ef79f7-2f91-4b19-9d54-6f88d2413536" providerId="ADAL" clId="{4CA97382-7984-0F4B-9EF1-D7F80747C2E3}" dt="2024-10-23T17:22:06.518" v="371" actId="1037"/>
          <ac:cxnSpMkLst>
            <pc:docMk/>
            <pc:sldMk cId="2856168893" sldId="325"/>
            <ac:cxnSpMk id="50" creationId="{EFFB59B8-CD01-4257-89BC-81FBE3B3B513}"/>
          </ac:cxnSpMkLst>
        </pc:cxnChg>
        <pc:cxnChg chg="mod">
          <ac:chgData name="Rodriguez, Hugo" userId="59ef79f7-2f91-4b19-9d54-6f88d2413536" providerId="ADAL" clId="{4CA97382-7984-0F4B-9EF1-D7F80747C2E3}" dt="2024-10-23T17:22:06.518" v="371" actId="1037"/>
          <ac:cxnSpMkLst>
            <pc:docMk/>
            <pc:sldMk cId="2856168893" sldId="325"/>
            <ac:cxnSpMk id="51" creationId="{871E2747-55AD-4B40-ABEC-EE1E99DD3638}"/>
          </ac:cxnSpMkLst>
        </pc:cxnChg>
        <pc:cxnChg chg="mod">
          <ac:chgData name="Rodriguez, Hugo" userId="59ef79f7-2f91-4b19-9d54-6f88d2413536" providerId="ADAL" clId="{4CA97382-7984-0F4B-9EF1-D7F80747C2E3}" dt="2024-10-23T17:22:06.518" v="371" actId="1037"/>
          <ac:cxnSpMkLst>
            <pc:docMk/>
            <pc:sldMk cId="2856168893" sldId="325"/>
            <ac:cxnSpMk id="52" creationId="{4B17B09D-26FC-4B35-86E2-7259DD0D8C57}"/>
          </ac:cxnSpMkLst>
        </pc:cxnChg>
        <pc:cxnChg chg="del">
          <ac:chgData name="Rodriguez, Hugo" userId="59ef79f7-2f91-4b19-9d54-6f88d2413536" providerId="ADAL" clId="{4CA97382-7984-0F4B-9EF1-D7F80747C2E3}" dt="2024-10-23T17:23:50.720" v="381" actId="478"/>
          <ac:cxnSpMkLst>
            <pc:docMk/>
            <pc:sldMk cId="2856168893" sldId="325"/>
            <ac:cxnSpMk id="61" creationId="{9EC739F5-3FB4-4DC6-AC5A-003A652A878D}"/>
          </ac:cxnSpMkLst>
        </pc:cxnChg>
        <pc:cxnChg chg="mod">
          <ac:chgData name="Rodriguez, Hugo" userId="59ef79f7-2f91-4b19-9d54-6f88d2413536" providerId="ADAL" clId="{4CA97382-7984-0F4B-9EF1-D7F80747C2E3}" dt="2024-10-23T17:41:05.046" v="546" actId="1076"/>
          <ac:cxnSpMkLst>
            <pc:docMk/>
            <pc:sldMk cId="2856168893" sldId="325"/>
            <ac:cxnSpMk id="63" creationId="{0E955C94-DFD1-43B6-8AFB-422551A947D3}"/>
          </ac:cxnSpMkLst>
        </pc:cxnChg>
        <pc:cxnChg chg="del">
          <ac:chgData name="Rodriguez, Hugo" userId="59ef79f7-2f91-4b19-9d54-6f88d2413536" providerId="ADAL" clId="{4CA97382-7984-0F4B-9EF1-D7F80747C2E3}" dt="2024-10-23T17:24:05.836" v="387" actId="478"/>
          <ac:cxnSpMkLst>
            <pc:docMk/>
            <pc:sldMk cId="2856168893" sldId="325"/>
            <ac:cxnSpMk id="64" creationId="{B8DC1421-259E-4FA1-869E-BAB5ABDC9D48}"/>
          </ac:cxnSpMkLst>
        </pc:cxnChg>
        <pc:cxnChg chg="mod">
          <ac:chgData name="Rodriguez, Hugo" userId="59ef79f7-2f91-4b19-9d54-6f88d2413536" providerId="ADAL" clId="{4CA97382-7984-0F4B-9EF1-D7F80747C2E3}" dt="2024-10-23T17:41:01.086" v="545" actId="1076"/>
          <ac:cxnSpMkLst>
            <pc:docMk/>
            <pc:sldMk cId="2856168893" sldId="325"/>
            <ac:cxnSpMk id="65" creationId="{034BC302-C310-4583-8395-6196B9B48C39}"/>
          </ac:cxnSpMkLst>
        </pc:cxnChg>
        <pc:cxnChg chg="del">
          <ac:chgData name="Rodriguez, Hugo" userId="59ef79f7-2f91-4b19-9d54-6f88d2413536" providerId="ADAL" clId="{4CA97382-7984-0F4B-9EF1-D7F80747C2E3}" dt="2024-10-23T17:24:04.393" v="386" actId="478"/>
          <ac:cxnSpMkLst>
            <pc:docMk/>
            <pc:sldMk cId="2856168893" sldId="325"/>
            <ac:cxnSpMk id="66" creationId="{0B03E5F2-4CF6-486F-B6DD-2DFE9C36BD08}"/>
          </ac:cxnSpMkLst>
        </pc:cxnChg>
        <pc:cxnChg chg="mod">
          <ac:chgData name="Rodriguez, Hugo" userId="59ef79f7-2f91-4b19-9d54-6f88d2413536" providerId="ADAL" clId="{4CA97382-7984-0F4B-9EF1-D7F80747C2E3}" dt="2024-10-23T17:40:50.545" v="543" actId="1076"/>
          <ac:cxnSpMkLst>
            <pc:docMk/>
            <pc:sldMk cId="2856168893" sldId="325"/>
            <ac:cxnSpMk id="67" creationId="{93BB6D95-83AD-4D73-80A3-0F082B41E70C}"/>
          </ac:cxnSpMkLst>
        </pc:cxnChg>
      </pc:sldChg>
      <pc:sldChg chg="addSp delSp modSp mod">
        <pc:chgData name="Rodriguez, Hugo" userId="59ef79f7-2f91-4b19-9d54-6f88d2413536" providerId="ADAL" clId="{4CA97382-7984-0F4B-9EF1-D7F80747C2E3}" dt="2024-10-22T17:27:59.636" v="17"/>
        <pc:sldMkLst>
          <pc:docMk/>
          <pc:sldMk cId="2562006882" sldId="327"/>
        </pc:sldMkLst>
        <pc:spChg chg="add del mod">
          <ac:chgData name="Rodriguez, Hugo" userId="59ef79f7-2f91-4b19-9d54-6f88d2413536" providerId="ADAL" clId="{4CA97382-7984-0F4B-9EF1-D7F80747C2E3}" dt="2024-10-22T17:27:59.636" v="17"/>
          <ac:spMkLst>
            <pc:docMk/>
            <pc:sldMk cId="2562006882" sldId="327"/>
            <ac:spMk id="3" creationId="{C7826304-8B15-5940-844D-259F96477AF3}"/>
          </ac:spMkLst>
        </pc:spChg>
      </pc:sldChg>
      <pc:sldChg chg="addSp delSp modSp mod">
        <pc:chgData name="Rodriguez, Hugo" userId="59ef79f7-2f91-4b19-9d54-6f88d2413536" providerId="ADAL" clId="{4CA97382-7984-0F4B-9EF1-D7F80747C2E3}" dt="2024-10-22T17:29:05.752" v="20" actId="478"/>
        <pc:sldMkLst>
          <pc:docMk/>
          <pc:sldMk cId="2033066335" sldId="358"/>
        </pc:sldMkLst>
        <pc:spChg chg="add del mod">
          <ac:chgData name="Rodriguez, Hugo" userId="59ef79f7-2f91-4b19-9d54-6f88d2413536" providerId="ADAL" clId="{4CA97382-7984-0F4B-9EF1-D7F80747C2E3}" dt="2024-10-22T17:29:05.752" v="20" actId="478"/>
          <ac:spMkLst>
            <pc:docMk/>
            <pc:sldMk cId="2033066335" sldId="358"/>
            <ac:spMk id="14" creationId="{8C44793C-1B26-0680-9162-D45020AEAE7B}"/>
          </ac:spMkLst>
        </pc:spChg>
        <pc:picChg chg="del">
          <ac:chgData name="Rodriguez, Hugo" userId="59ef79f7-2f91-4b19-9d54-6f88d2413536" providerId="ADAL" clId="{4CA97382-7984-0F4B-9EF1-D7F80747C2E3}" dt="2024-10-22T01:00:09.859" v="1" actId="478"/>
          <ac:picMkLst>
            <pc:docMk/>
            <pc:sldMk cId="2033066335" sldId="358"/>
            <ac:picMk id="6" creationId="{2973D9DD-D473-E078-5CE8-D218EED3197C}"/>
          </ac:picMkLst>
        </pc:picChg>
        <pc:picChg chg="add mod modCrop">
          <ac:chgData name="Rodriguez, Hugo" userId="59ef79f7-2f91-4b19-9d54-6f88d2413536" providerId="ADAL" clId="{4CA97382-7984-0F4B-9EF1-D7F80747C2E3}" dt="2024-10-22T01:01:05.193" v="10" actId="1076"/>
          <ac:picMkLst>
            <pc:docMk/>
            <pc:sldMk cId="2033066335" sldId="358"/>
            <ac:picMk id="13" creationId="{F1C5B747-CED1-7993-4995-F6EC495707AE}"/>
          </ac:picMkLst>
        </pc:picChg>
      </pc:sldChg>
      <pc:sldChg chg="del">
        <pc:chgData name="Rodriguez, Hugo" userId="59ef79f7-2f91-4b19-9d54-6f88d2413536" providerId="ADAL" clId="{4CA97382-7984-0F4B-9EF1-D7F80747C2E3}" dt="2024-10-23T17:10:40.794" v="71" actId="2696"/>
        <pc:sldMkLst>
          <pc:docMk/>
          <pc:sldMk cId="3275643509" sldId="359"/>
        </pc:sldMkLst>
      </pc:sldChg>
      <pc:sldChg chg="del">
        <pc:chgData name="Rodriguez, Hugo" userId="59ef79f7-2f91-4b19-9d54-6f88d2413536" providerId="ADAL" clId="{4CA97382-7984-0F4B-9EF1-D7F80747C2E3}" dt="2024-10-23T17:10:39.292" v="70" actId="2696"/>
        <pc:sldMkLst>
          <pc:docMk/>
          <pc:sldMk cId="2655214851" sldId="360"/>
        </pc:sldMkLst>
      </pc:sldChg>
      <pc:sldChg chg="del modAnim">
        <pc:chgData name="Rodriguez, Hugo" userId="59ef79f7-2f91-4b19-9d54-6f88d2413536" providerId="ADAL" clId="{4CA97382-7984-0F4B-9EF1-D7F80747C2E3}" dt="2024-10-23T17:13:37.045" v="209" actId="2696"/>
        <pc:sldMkLst>
          <pc:docMk/>
          <pc:sldMk cId="3125365799" sldId="361"/>
        </pc:sldMkLst>
      </pc:sldChg>
      <pc:sldChg chg="del">
        <pc:chgData name="Rodriguez, Hugo" userId="59ef79f7-2f91-4b19-9d54-6f88d2413536" providerId="ADAL" clId="{4CA97382-7984-0F4B-9EF1-D7F80747C2E3}" dt="2024-10-23T17:14:07.022" v="212" actId="2696"/>
        <pc:sldMkLst>
          <pc:docMk/>
          <pc:sldMk cId="2889162528" sldId="362"/>
        </pc:sldMkLst>
      </pc:sldChg>
      <pc:sldChg chg="del">
        <pc:chgData name="Rodriguez, Hugo" userId="59ef79f7-2f91-4b19-9d54-6f88d2413536" providerId="ADAL" clId="{4CA97382-7984-0F4B-9EF1-D7F80747C2E3}" dt="2024-10-23T17:14:04.095" v="211" actId="2696"/>
        <pc:sldMkLst>
          <pc:docMk/>
          <pc:sldMk cId="31960494" sldId="363"/>
        </pc:sldMkLst>
      </pc:sldChg>
      <pc:sldChg chg="del">
        <pc:chgData name="Rodriguez, Hugo" userId="59ef79f7-2f91-4b19-9d54-6f88d2413536" providerId="ADAL" clId="{4CA97382-7984-0F4B-9EF1-D7F80747C2E3}" dt="2024-10-23T17:14:53.818" v="259" actId="2696"/>
        <pc:sldMkLst>
          <pc:docMk/>
          <pc:sldMk cId="2116421400" sldId="364"/>
        </pc:sldMkLst>
      </pc:sldChg>
      <pc:sldChg chg="del">
        <pc:chgData name="Rodriguez, Hugo" userId="59ef79f7-2f91-4b19-9d54-6f88d2413536" providerId="ADAL" clId="{4CA97382-7984-0F4B-9EF1-D7F80747C2E3}" dt="2024-10-23T17:14:55.054" v="260" actId="2696"/>
        <pc:sldMkLst>
          <pc:docMk/>
          <pc:sldMk cId="1174989259" sldId="365"/>
        </pc:sldMkLst>
      </pc:sldChg>
      <pc:sldChg chg="modSp add mod modTransition modAnim">
        <pc:chgData name="Rodriguez, Hugo" userId="59ef79f7-2f91-4b19-9d54-6f88d2413536" providerId="ADAL" clId="{4CA97382-7984-0F4B-9EF1-D7F80747C2E3}" dt="2024-10-23T17:12:49.158" v="121"/>
        <pc:sldMkLst>
          <pc:docMk/>
          <pc:sldMk cId="679071166" sldId="366"/>
        </pc:sldMkLst>
        <pc:spChg chg="mod">
          <ac:chgData name="Rodriguez, Hugo" userId="59ef79f7-2f91-4b19-9d54-6f88d2413536" providerId="ADAL" clId="{4CA97382-7984-0F4B-9EF1-D7F80747C2E3}" dt="2024-10-23T17:12:44.670" v="120" actId="1035"/>
          <ac:spMkLst>
            <pc:docMk/>
            <pc:sldMk cId="679071166" sldId="366"/>
            <ac:spMk id="148" creationId="{DC293C7D-C39A-58A0-FECF-3FCF462A43BD}"/>
          </ac:spMkLst>
        </pc:spChg>
        <pc:spChg chg="mod">
          <ac:chgData name="Rodriguez, Hugo" userId="59ef79f7-2f91-4b19-9d54-6f88d2413536" providerId="ADAL" clId="{4CA97382-7984-0F4B-9EF1-D7F80747C2E3}" dt="2024-10-23T17:12:44.670" v="120" actId="1035"/>
          <ac:spMkLst>
            <pc:docMk/>
            <pc:sldMk cId="679071166" sldId="366"/>
            <ac:spMk id="149" creationId="{859033E1-F810-ACA8-7DED-2B41459E75EA}"/>
          </ac:spMkLst>
        </pc:spChg>
      </pc:sldChg>
      <pc:sldChg chg="modSp add mod modTransition modAnim">
        <pc:chgData name="Rodriguez, Hugo" userId="59ef79f7-2f91-4b19-9d54-6f88d2413536" providerId="ADAL" clId="{4CA97382-7984-0F4B-9EF1-D7F80747C2E3}" dt="2024-10-23T17:13:15.615" v="208"/>
        <pc:sldMkLst>
          <pc:docMk/>
          <pc:sldMk cId="1073201972" sldId="367"/>
        </pc:sldMkLst>
        <pc:spChg chg="mod">
          <ac:chgData name="Rodriguez, Hugo" userId="59ef79f7-2f91-4b19-9d54-6f88d2413536" providerId="ADAL" clId="{4CA97382-7984-0F4B-9EF1-D7F80747C2E3}" dt="2024-10-23T17:13:09.544" v="207" actId="1035"/>
          <ac:spMkLst>
            <pc:docMk/>
            <pc:sldMk cId="1073201972" sldId="367"/>
            <ac:spMk id="148" creationId="{DC293C7D-C39A-58A0-FECF-3FCF462A43BD}"/>
          </ac:spMkLst>
        </pc:spChg>
        <pc:spChg chg="mod">
          <ac:chgData name="Rodriguez, Hugo" userId="59ef79f7-2f91-4b19-9d54-6f88d2413536" providerId="ADAL" clId="{4CA97382-7984-0F4B-9EF1-D7F80747C2E3}" dt="2024-10-23T17:13:09.544" v="207" actId="1035"/>
          <ac:spMkLst>
            <pc:docMk/>
            <pc:sldMk cId="1073201972" sldId="367"/>
            <ac:spMk id="149" creationId="{859033E1-F810-ACA8-7DED-2B41459E75EA}"/>
          </ac:spMkLst>
        </pc:spChg>
      </pc:sldChg>
      <pc:sldChg chg="add">
        <pc:chgData name="Rodriguez, Hugo" userId="59ef79f7-2f91-4b19-9d54-6f88d2413536" providerId="ADAL" clId="{4CA97382-7984-0F4B-9EF1-D7F80747C2E3}" dt="2024-10-23T17:13:46.932" v="210"/>
        <pc:sldMkLst>
          <pc:docMk/>
          <pc:sldMk cId="891679103" sldId="368"/>
        </pc:sldMkLst>
      </pc:sldChg>
      <pc:sldChg chg="add ord modAnim">
        <pc:chgData name="Rodriguez, Hugo" userId="59ef79f7-2f91-4b19-9d54-6f88d2413536" providerId="ADAL" clId="{4CA97382-7984-0F4B-9EF1-D7F80747C2E3}" dt="2024-10-23T17:14:20.772" v="217"/>
        <pc:sldMkLst>
          <pc:docMk/>
          <pc:sldMk cId="2799504620" sldId="369"/>
        </pc:sldMkLst>
      </pc:sldChg>
      <pc:sldChg chg="modSp add mod modTransition modAnim">
        <pc:chgData name="Rodriguez, Hugo" userId="59ef79f7-2f91-4b19-9d54-6f88d2413536" providerId="ADAL" clId="{4CA97382-7984-0F4B-9EF1-D7F80747C2E3}" dt="2024-10-23T17:14:45.761" v="258"/>
        <pc:sldMkLst>
          <pc:docMk/>
          <pc:sldMk cId="1639854716" sldId="370"/>
        </pc:sldMkLst>
        <pc:spChg chg="mod">
          <ac:chgData name="Rodriguez, Hugo" userId="59ef79f7-2f91-4b19-9d54-6f88d2413536" providerId="ADAL" clId="{4CA97382-7984-0F4B-9EF1-D7F80747C2E3}" dt="2024-10-23T17:14:39.752" v="257" actId="1035"/>
          <ac:spMkLst>
            <pc:docMk/>
            <pc:sldMk cId="1639854716" sldId="370"/>
            <ac:spMk id="148" creationId="{DC293C7D-C39A-58A0-FECF-3FCF462A43BD}"/>
          </ac:spMkLst>
        </pc:spChg>
        <pc:spChg chg="mod">
          <ac:chgData name="Rodriguez, Hugo" userId="59ef79f7-2f91-4b19-9d54-6f88d2413536" providerId="ADAL" clId="{4CA97382-7984-0F4B-9EF1-D7F80747C2E3}" dt="2024-10-23T17:14:39.752" v="257" actId="1035"/>
          <ac:spMkLst>
            <pc:docMk/>
            <pc:sldMk cId="1639854716" sldId="370"/>
            <ac:spMk id="149" creationId="{859033E1-F810-ACA8-7DED-2B41459E75EA}"/>
          </ac:spMkLst>
        </pc:spChg>
      </pc:sldChg>
      <pc:sldChg chg="add del modAnim">
        <pc:chgData name="Rodriguez, Hugo" userId="59ef79f7-2f91-4b19-9d54-6f88d2413536" providerId="ADAL" clId="{4CA97382-7984-0F4B-9EF1-D7F80747C2E3}" dt="2024-10-23T17:15:06.718" v="264" actId="2696"/>
        <pc:sldMkLst>
          <pc:docMk/>
          <pc:sldMk cId="946237120" sldId="371"/>
        </pc:sldMkLst>
      </pc:sldChg>
      <pc:sldChg chg="add modTransition">
        <pc:chgData name="Rodriguez, Hugo" userId="59ef79f7-2f91-4b19-9d54-6f88d2413536" providerId="ADAL" clId="{4CA97382-7984-0F4B-9EF1-D7F80747C2E3}" dt="2024-10-23T17:15:17.202" v="266"/>
        <pc:sldMkLst>
          <pc:docMk/>
          <pc:sldMk cId="3409116021" sldId="371"/>
        </pc:sldMkLst>
      </pc:sldChg>
      <pc:sldChg chg="modSp add mod modTransition">
        <pc:chgData name="Rodriguez, Hugo" userId="59ef79f7-2f91-4b19-9d54-6f88d2413536" providerId="ADAL" clId="{4CA97382-7984-0F4B-9EF1-D7F80747C2E3}" dt="2024-10-23T17:15:33.393" v="320"/>
        <pc:sldMkLst>
          <pc:docMk/>
          <pc:sldMk cId="3115589397" sldId="372"/>
        </pc:sldMkLst>
        <pc:spChg chg="mod">
          <ac:chgData name="Rodriguez, Hugo" userId="59ef79f7-2f91-4b19-9d54-6f88d2413536" providerId="ADAL" clId="{4CA97382-7984-0F4B-9EF1-D7F80747C2E3}" dt="2024-10-23T17:15:30.500" v="319" actId="1035"/>
          <ac:spMkLst>
            <pc:docMk/>
            <pc:sldMk cId="3115589397" sldId="372"/>
            <ac:spMk id="148" creationId="{DC293C7D-C39A-58A0-FECF-3FCF462A43BD}"/>
          </ac:spMkLst>
        </pc:spChg>
        <pc:spChg chg="mod">
          <ac:chgData name="Rodriguez, Hugo" userId="59ef79f7-2f91-4b19-9d54-6f88d2413536" providerId="ADAL" clId="{4CA97382-7984-0F4B-9EF1-D7F80747C2E3}" dt="2024-10-23T17:15:30.500" v="319" actId="1035"/>
          <ac:spMkLst>
            <pc:docMk/>
            <pc:sldMk cId="3115589397" sldId="372"/>
            <ac:spMk id="149" creationId="{859033E1-F810-ACA8-7DED-2B41459E75E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F291-895B-CF44-9A76-F7A5B6ADB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AE6FA-BD9A-0B4F-9270-4560744DB0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2F89C-8028-A94E-8C1A-63D9AC34E764}" type="datetimeFigureOut">
              <a:rPr lang="en-US" smtClean="0"/>
              <a:t>8/16/25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9687A-D7FE-1F4D-921D-D479EA99B2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6627F-80D1-FC41-9128-3561CA1A1C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2E565-1B82-FA48-83EA-9EC7E18C7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88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655D6-33FD-A343-867C-8B943E64B1F3}" type="datetimeFigureOut">
              <a:rPr lang="en-US" smtClean="0"/>
              <a:t>8/16/25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8468C-FAC6-5A46-B3C1-CB8065133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1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91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How did we decide the weight on the BCE on pixels?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How did we decide the weight on the BCE on pixels?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83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06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34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29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86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12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39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1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06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6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69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How did we decide the weight on the BCE on pixels?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8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How did we decide the weight on the BCE on pixels?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69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How did we decide the weight on the BCE on pixels?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62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How did we decide the weight on the BCE on pixels?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8468C-FAC6-5A46-B3C1-CB80651338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1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AFF0564E-1638-51B3-0397-F0D7909158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691A0D4-6952-0C4D-841D-2BED8B6B0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285" y="256082"/>
            <a:ext cx="6287430" cy="994868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243D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90DA92-7F63-440E-B375-6126BDAC079A}"/>
              </a:ext>
            </a:extLst>
          </p:cNvPr>
          <p:cNvSpPr/>
          <p:nvPr userDrawn="1"/>
        </p:nvSpPr>
        <p:spPr>
          <a:xfrm>
            <a:off x="0" y="4764765"/>
            <a:ext cx="9144000" cy="378735"/>
          </a:xfrm>
          <a:prstGeom prst="rect">
            <a:avLst/>
          </a:prstGeom>
          <a:solidFill>
            <a:srgbClr val="243D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725C22-A615-9897-A7F4-3B5E4B471356}"/>
              </a:ext>
            </a:extLst>
          </p:cNvPr>
          <p:cNvSpPr txBox="1"/>
          <p:nvPr userDrawn="1"/>
        </p:nvSpPr>
        <p:spPr>
          <a:xfrm>
            <a:off x="6279007" y="4764765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N" b="1" dirty="0">
                <a:solidFill>
                  <a:schemeClr val="bg1"/>
                </a:solidFill>
              </a:rPr>
              <a:t>IDETC-CIE HACKATHON</a:t>
            </a:r>
          </a:p>
        </p:txBody>
      </p:sp>
    </p:spTree>
    <p:extLst>
      <p:ext uri="{BB962C8B-B14F-4D97-AF65-F5344CB8AC3E}">
        <p14:creationId xmlns:p14="http://schemas.microsoft.com/office/powerpoint/2010/main" val="336294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6860" y="43706"/>
            <a:ext cx="8174665" cy="599318"/>
          </a:xfrm>
        </p:spPr>
        <p:txBody>
          <a:bodyPr>
            <a:noAutofit/>
          </a:bodyPr>
          <a:lstStyle>
            <a:lvl1pPr algn="l">
              <a:defRPr sz="2600" b="1" i="0" cap="none">
                <a:solidFill>
                  <a:srgbClr val="243D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header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859" y="737706"/>
            <a:ext cx="8174665" cy="376277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D4D4C"/>
                </a:solidFill>
                <a:latin typeface="Arial"/>
                <a:cs typeface="Arial"/>
              </a:defRPr>
            </a:lvl1pPr>
            <a:lvl2pPr marL="742950" indent="-285750">
              <a:buFont typeface="Arial"/>
              <a:buChar char="•"/>
              <a:defRPr sz="1600">
                <a:solidFill>
                  <a:srgbClr val="4D4D4C"/>
                </a:solidFill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600">
                <a:solidFill>
                  <a:srgbClr val="4D4D4C"/>
                </a:solidFill>
                <a:latin typeface="Arial"/>
                <a:cs typeface="Arial"/>
              </a:defRPr>
            </a:lvl3pPr>
            <a:lvl4pPr>
              <a:defRPr sz="1600">
                <a:solidFill>
                  <a:srgbClr val="4D4D4C"/>
                </a:solidFill>
                <a:latin typeface="Arial"/>
                <a:cs typeface="Arial"/>
              </a:defRPr>
            </a:lvl4pPr>
            <a:lvl5pPr>
              <a:defRPr sz="1600">
                <a:solidFill>
                  <a:srgbClr val="4D4D4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4DA1CE-2749-4280-928B-63470DCECF27}"/>
              </a:ext>
            </a:extLst>
          </p:cNvPr>
          <p:cNvCxnSpPr>
            <a:cxnSpLocks/>
          </p:cNvCxnSpPr>
          <p:nvPr userDrawn="1"/>
        </p:nvCxnSpPr>
        <p:spPr>
          <a:xfrm>
            <a:off x="216860" y="643024"/>
            <a:ext cx="8706883" cy="0"/>
          </a:xfrm>
          <a:prstGeom prst="line">
            <a:avLst/>
          </a:prstGeom>
          <a:ln>
            <a:solidFill>
              <a:srgbClr val="243D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3724047-D99A-4CB8-AAAF-727969FBD370}"/>
              </a:ext>
            </a:extLst>
          </p:cNvPr>
          <p:cNvSpPr/>
          <p:nvPr userDrawn="1"/>
        </p:nvSpPr>
        <p:spPr>
          <a:xfrm>
            <a:off x="0" y="4779593"/>
            <a:ext cx="9144000" cy="363905"/>
          </a:xfrm>
          <a:prstGeom prst="rect">
            <a:avLst/>
          </a:prstGeom>
          <a:solidFill>
            <a:srgbClr val="243D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EEA2E-3E84-303D-1D7F-D277FA6FF4A3}"/>
              </a:ext>
            </a:extLst>
          </p:cNvPr>
          <p:cNvSpPr txBox="1"/>
          <p:nvPr userDrawn="1"/>
        </p:nvSpPr>
        <p:spPr>
          <a:xfrm>
            <a:off x="6279007" y="4764765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N" b="1" dirty="0">
                <a:solidFill>
                  <a:schemeClr val="bg1"/>
                </a:solidFill>
              </a:rPr>
              <a:t>IDETC-CIE HACKATHON</a:t>
            </a:r>
          </a:p>
        </p:txBody>
      </p:sp>
    </p:spTree>
    <p:extLst>
      <p:ext uri="{BB962C8B-B14F-4D97-AF65-F5344CB8AC3E}">
        <p14:creationId xmlns:p14="http://schemas.microsoft.com/office/powerpoint/2010/main" val="223327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6037063-7454-4A4C-BA5E-A8A237190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8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6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F5F0001C-D151-45DC-A452-44D2423B060A}"/>
              </a:ext>
            </a:extLst>
          </p:cNvPr>
          <p:cNvSpPr txBox="1">
            <a:spLocks/>
          </p:cNvSpPr>
          <p:nvPr/>
        </p:nvSpPr>
        <p:spPr>
          <a:xfrm>
            <a:off x="319997" y="2036641"/>
            <a:ext cx="8548337" cy="23803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Hugo Rodriguez and </a:t>
            </a:r>
            <a:r>
              <a:rPr lang="en-US" sz="2000" dirty="0" err="1"/>
              <a:t>Shengzhe</a:t>
            </a:r>
            <a:r>
              <a:rPr lang="en-US" sz="2000" dirty="0"/>
              <a:t> Zhou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aseline="30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Team #33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Bulldogs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2CACC8-B9C2-43D8-B623-D8ADD0752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141194"/>
            <a:ext cx="8713694" cy="1895447"/>
          </a:xfrm>
        </p:spPr>
        <p:txBody>
          <a:bodyPr>
            <a:normAutofit/>
          </a:bodyPr>
          <a:lstStyle/>
          <a:p>
            <a:pPr algn="l"/>
            <a:r>
              <a:rPr lang="en-US" sz="2600" dirty="0">
                <a:latin typeface="Arial"/>
                <a:cs typeface="Arial"/>
              </a:rPr>
              <a:t>IDETC-CIE Hackathon</a:t>
            </a:r>
            <a:br>
              <a:rPr lang="en-US" sz="2600" dirty="0">
                <a:latin typeface="Arial"/>
                <a:cs typeface="Arial"/>
              </a:rPr>
            </a:br>
            <a:r>
              <a:rPr lang="en-US" sz="2600" dirty="0">
                <a:latin typeface="Arial"/>
                <a:cs typeface="Arial"/>
              </a:rPr>
              <a:t>Task 1: Anomaly Segmentation for Powder Spreading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35AAD3-854A-428A-94CF-56324D0530EE}"/>
              </a:ext>
            </a:extLst>
          </p:cNvPr>
          <p:cNvCxnSpPr>
            <a:cxnSpLocks/>
          </p:cNvCxnSpPr>
          <p:nvPr/>
        </p:nvCxnSpPr>
        <p:spPr>
          <a:xfrm>
            <a:off x="275666" y="1884589"/>
            <a:ext cx="8487824" cy="0"/>
          </a:xfrm>
          <a:prstGeom prst="line">
            <a:avLst/>
          </a:prstGeom>
          <a:ln>
            <a:solidFill>
              <a:srgbClr val="243D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and orange logo&#10;&#10;Description automatically generated">
            <a:extLst>
              <a:ext uri="{FF2B5EF4-FFF2-40B4-BE49-F238E27FC236}">
                <a16:creationId xmlns:a16="http://schemas.microsoft.com/office/drawing/2014/main" id="{61EC983E-1971-49ED-7861-D6861484C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957" y="2149862"/>
            <a:ext cx="1630257" cy="8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Semi-Supervised: Mean Teacher (EMA)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ontent Placeholder 101">
                <a:extLst>
                  <a:ext uri="{FF2B5EF4-FFF2-40B4-BE49-F238E27FC236}">
                    <a16:creationId xmlns:a16="http://schemas.microsoft.com/office/drawing/2014/main" id="{1C725779-67C9-4458-BB63-0C175DB49D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859" y="3496733"/>
                <a:ext cx="8700210" cy="728134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endParaRPr lang="en-US" b="1" dirty="0"/>
              </a:p>
              <a:p>
                <a:r>
                  <a:rPr lang="en-US" b="1" dirty="0"/>
                  <a:t>Semi-supervised results (Validation).</a:t>
                </a:r>
                <a:r>
                  <a:rPr lang="en-US" dirty="0"/>
                  <a:t> From the run log over 50 semi-supervised epochs: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𝑚𝐼𝑜𝑈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𝑡𝑒𝑎𝑐h𝑒𝑟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dirty="0"/>
                  <a:t>= 0.6937 (at epoch 19)</a:t>
                </a:r>
              </a:p>
            </p:txBody>
          </p:sp>
        </mc:Choice>
        <mc:Fallback>
          <p:sp>
            <p:nvSpPr>
              <p:cNvPr id="102" name="Content Placeholder 101">
                <a:extLst>
                  <a:ext uri="{FF2B5EF4-FFF2-40B4-BE49-F238E27FC236}">
                    <a16:creationId xmlns:a16="http://schemas.microsoft.com/office/drawing/2014/main" id="{1C725779-67C9-4458-BB63-0C175DB49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859" y="3496733"/>
                <a:ext cx="8700210" cy="728134"/>
              </a:xfrm>
              <a:blipFill>
                <a:blip r:embed="rId3"/>
                <a:stretch>
                  <a:fillRect l="-437" b="-31034"/>
                </a:stretch>
              </a:blipFill>
            </p:spPr>
            <p:txBody>
              <a:bodyPr/>
              <a:lstStyle/>
              <a:p>
                <a:r>
                  <a:rPr lang="en-H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09398995-8B6C-CE21-D40B-FDDE25C83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67" y="717550"/>
            <a:ext cx="4168775" cy="2779183"/>
          </a:xfrm>
          <a:prstGeom prst="rect">
            <a:avLst/>
          </a:prstGeom>
        </p:spPr>
      </p:pic>
      <p:pic>
        <p:nvPicPr>
          <p:cNvPr id="7" name="Picture 6" descr="A graph of a teacher&#10;&#10;Description automatically generated">
            <a:extLst>
              <a:ext uri="{FF2B5EF4-FFF2-40B4-BE49-F238E27FC236}">
                <a16:creationId xmlns:a16="http://schemas.microsoft.com/office/drawing/2014/main" id="{8326C466-7986-95F2-CC62-9A49A0CA7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042" y="756516"/>
            <a:ext cx="4110326" cy="27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1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6. Submission Writing (test set)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ontent Placeholder 101">
                <a:extLst>
                  <a:ext uri="{FF2B5EF4-FFF2-40B4-BE49-F238E27FC236}">
                    <a16:creationId xmlns:a16="http://schemas.microsoft.com/office/drawing/2014/main" id="{1C725779-67C9-4458-BB63-0C175DB49D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859" y="737707"/>
                <a:ext cx="8700210" cy="3487160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r>
                  <a:rPr lang="en-US" dirty="0"/>
                  <a:t>For test inference, the pipeline is as follows: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Load the best available weights, preferring the saved teacher from semi-supervised; otherwise falls back to the best supervised checkpoint;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Applies the evaluation thresholds to probabilities to obtain binary masks, If a file best_thresholds_task1 exists, its values are used; otherwise defaults from the config are used. In your recorded run, the loader found thresholds and used: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𝑠𝑡𝑟𝑒𝑎𝑘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=0.64, 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3. After thresholding, the systems writes the two masks back into each test item as </a:t>
                </a:r>
                <a:r>
                  <a:rPr lang="en-US" b="1" dirty="0" err="1"/>
                  <a:t>streak_label</a:t>
                </a:r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 err="1"/>
                  <a:t>spot_label</a:t>
                </a:r>
                <a:r>
                  <a:rPr lang="en-US" dirty="0"/>
                  <a:t>, then serializes the updated dictionary to </a:t>
                </a:r>
                <a:r>
                  <a:rPr lang="en-US" b="1" dirty="0"/>
                  <a:t>submission_task1_pkl</a:t>
                </a:r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102" name="Content Placeholder 101">
                <a:extLst>
                  <a:ext uri="{FF2B5EF4-FFF2-40B4-BE49-F238E27FC236}">
                    <a16:creationId xmlns:a16="http://schemas.microsoft.com/office/drawing/2014/main" id="{1C725779-67C9-4458-BB63-0C175DB49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859" y="737707"/>
                <a:ext cx="8700210" cy="3487160"/>
              </a:xfrm>
              <a:blipFill>
                <a:blip r:embed="rId3"/>
                <a:stretch>
                  <a:fillRect l="-437" t="-727"/>
                </a:stretch>
              </a:blipFill>
            </p:spPr>
            <p:txBody>
              <a:bodyPr/>
              <a:lstStyle/>
              <a:p>
                <a:r>
                  <a:rPr lang="en-H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71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F5F0001C-D151-45DC-A452-44D2423B060A}"/>
              </a:ext>
            </a:extLst>
          </p:cNvPr>
          <p:cNvSpPr txBox="1">
            <a:spLocks/>
          </p:cNvSpPr>
          <p:nvPr/>
        </p:nvSpPr>
        <p:spPr>
          <a:xfrm>
            <a:off x="319997" y="2036641"/>
            <a:ext cx="8548337" cy="23803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Hugo Rodriguez and </a:t>
            </a:r>
            <a:r>
              <a:rPr lang="en-US" sz="2000" dirty="0" err="1"/>
              <a:t>Shengzhe</a:t>
            </a:r>
            <a:r>
              <a:rPr lang="en-US" sz="2000" dirty="0"/>
              <a:t> Zhou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aseline="30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Team #33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Bulldogs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2CACC8-B9C2-43D8-B623-D8ADD0752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141194"/>
            <a:ext cx="8713694" cy="1895447"/>
          </a:xfrm>
        </p:spPr>
        <p:txBody>
          <a:bodyPr>
            <a:normAutofit/>
          </a:bodyPr>
          <a:lstStyle/>
          <a:p>
            <a:pPr algn="l"/>
            <a:r>
              <a:rPr lang="en-US" sz="2600" dirty="0">
                <a:latin typeface="Arial"/>
                <a:cs typeface="Arial"/>
              </a:rPr>
              <a:t>IDETC-CIE Hackathon</a:t>
            </a:r>
            <a:br>
              <a:rPr lang="en-US" sz="2600" dirty="0">
                <a:latin typeface="Arial"/>
                <a:cs typeface="Arial"/>
              </a:rPr>
            </a:br>
            <a:r>
              <a:rPr lang="en-US" sz="2600" dirty="0">
                <a:latin typeface="Arial"/>
                <a:cs typeface="Arial"/>
              </a:rPr>
              <a:t>Task 2: Generation of Synthetic Powder Spreading Images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35AAD3-854A-428A-94CF-56324D0530EE}"/>
              </a:ext>
            </a:extLst>
          </p:cNvPr>
          <p:cNvCxnSpPr>
            <a:cxnSpLocks/>
          </p:cNvCxnSpPr>
          <p:nvPr/>
        </p:nvCxnSpPr>
        <p:spPr>
          <a:xfrm>
            <a:off x="275666" y="1884589"/>
            <a:ext cx="8487824" cy="0"/>
          </a:xfrm>
          <a:prstGeom prst="line">
            <a:avLst/>
          </a:prstGeom>
          <a:ln>
            <a:solidFill>
              <a:srgbClr val="243D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and orange logo&#10;&#10;Description automatically generated">
            <a:extLst>
              <a:ext uri="{FF2B5EF4-FFF2-40B4-BE49-F238E27FC236}">
                <a16:creationId xmlns:a16="http://schemas.microsoft.com/office/drawing/2014/main" id="{61EC983E-1971-49ED-7861-D6861484C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957" y="2149862"/>
            <a:ext cx="1630257" cy="8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0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1. Model Selection: Model Architecture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7"/>
            <a:ext cx="8700210" cy="34871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Denoising Diffusion Implicit Model was selected as generative model: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99550F-236D-9251-9FA3-5AA7677A12C6}"/>
              </a:ext>
            </a:extLst>
          </p:cNvPr>
          <p:cNvSpPr/>
          <p:nvPr/>
        </p:nvSpPr>
        <p:spPr>
          <a:xfrm>
            <a:off x="1941502" y="1047930"/>
            <a:ext cx="5028216" cy="370042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Rectangle: Rounded Corners 106">
            <a:extLst>
              <a:ext uri="{FF2B5EF4-FFF2-40B4-BE49-F238E27FC236}">
                <a16:creationId xmlns:a16="http://schemas.microsoft.com/office/drawing/2014/main" id="{F4A6D38C-7194-E59A-E528-91D09ACC5688}"/>
              </a:ext>
            </a:extLst>
          </p:cNvPr>
          <p:cNvSpPr/>
          <p:nvPr/>
        </p:nvSpPr>
        <p:spPr>
          <a:xfrm>
            <a:off x="7068662" y="1227503"/>
            <a:ext cx="1826676" cy="74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A8C21B-8B57-3A82-7E8E-D3716C93C6B0}"/>
              </a:ext>
            </a:extLst>
          </p:cNvPr>
          <p:cNvSpPr/>
          <p:nvPr/>
        </p:nvSpPr>
        <p:spPr>
          <a:xfrm>
            <a:off x="7244815" y="1351605"/>
            <a:ext cx="244667" cy="112817"/>
          </a:xfrm>
          <a:prstGeom prst="rect">
            <a:avLst/>
          </a:prstGeom>
          <a:solidFill>
            <a:srgbClr val="34675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47B9B5-EF9A-4922-C8C2-0C00D33C7413}"/>
              </a:ext>
            </a:extLst>
          </p:cNvPr>
          <p:cNvSpPr/>
          <p:nvPr/>
        </p:nvSpPr>
        <p:spPr>
          <a:xfrm>
            <a:off x="7247853" y="1557759"/>
            <a:ext cx="241629" cy="11422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D64BA-6197-2EDB-D080-ED92C2883A86}"/>
              </a:ext>
            </a:extLst>
          </p:cNvPr>
          <p:cNvSpPr/>
          <p:nvPr/>
        </p:nvSpPr>
        <p:spPr>
          <a:xfrm>
            <a:off x="2178562" y="1127492"/>
            <a:ext cx="649336" cy="48339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1AFC2-29EE-B42A-DCE3-33CD1962F539}"/>
              </a:ext>
            </a:extLst>
          </p:cNvPr>
          <p:cNvSpPr/>
          <p:nvPr/>
        </p:nvSpPr>
        <p:spPr>
          <a:xfrm>
            <a:off x="2250000" y="1227504"/>
            <a:ext cx="649336" cy="48339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6DE5F4-5894-C948-11DB-7602D0D600DF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4059241" y="3750904"/>
            <a:ext cx="722499" cy="750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DDCDD5-0D6C-1567-1239-A5FD94144032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 flipV="1">
            <a:off x="3673177" y="3170164"/>
            <a:ext cx="1489754" cy="4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A13031-A73F-C59C-68C3-9DD27ADB5757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 flipV="1">
            <a:off x="3301152" y="2612368"/>
            <a:ext cx="2239622" cy="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516E63-93B9-4EDD-D2CD-40E2143D1153}"/>
              </a:ext>
            </a:extLst>
          </p:cNvPr>
          <p:cNvSpPr txBox="1"/>
          <p:nvPr/>
        </p:nvSpPr>
        <p:spPr>
          <a:xfrm>
            <a:off x="2141883" y="2756315"/>
            <a:ext cx="1114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j-lt"/>
                <a:cs typeface="Arial" panose="020B0604020202020204" pitchFamily="34" charset="0"/>
              </a:rPr>
              <a:t>Width = 32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BFABB4-275E-BAAB-E2E8-28D02F670648}"/>
              </a:ext>
            </a:extLst>
          </p:cNvPr>
          <p:cNvSpPr/>
          <p:nvPr/>
        </p:nvSpPr>
        <p:spPr>
          <a:xfrm>
            <a:off x="2584215" y="2485562"/>
            <a:ext cx="716937" cy="253614"/>
          </a:xfrm>
          <a:prstGeom prst="rect">
            <a:avLst/>
          </a:prstGeom>
          <a:solidFill>
            <a:srgbClr val="346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Convx2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1F3135-C019-10AF-B085-3E2221657C49}"/>
              </a:ext>
            </a:extLst>
          </p:cNvPr>
          <p:cNvSpPr/>
          <p:nvPr/>
        </p:nvSpPr>
        <p:spPr>
          <a:xfrm>
            <a:off x="2956240" y="3043797"/>
            <a:ext cx="716937" cy="253614"/>
          </a:xfrm>
          <a:prstGeom prst="rect">
            <a:avLst/>
          </a:prstGeom>
          <a:solidFill>
            <a:srgbClr val="346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Convx2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C180D9-33C9-0998-B535-E9984E9E464E}"/>
              </a:ext>
            </a:extLst>
          </p:cNvPr>
          <p:cNvSpPr/>
          <p:nvPr/>
        </p:nvSpPr>
        <p:spPr>
          <a:xfrm>
            <a:off x="3342304" y="3624097"/>
            <a:ext cx="716937" cy="253614"/>
          </a:xfrm>
          <a:prstGeom prst="rect">
            <a:avLst/>
          </a:prstGeom>
          <a:solidFill>
            <a:srgbClr val="346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Convx2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100DA9-73A6-9A56-1476-6B466E5234FC}"/>
              </a:ext>
            </a:extLst>
          </p:cNvPr>
          <p:cNvSpPr txBox="1"/>
          <p:nvPr/>
        </p:nvSpPr>
        <p:spPr>
          <a:xfrm>
            <a:off x="2538557" y="3316400"/>
            <a:ext cx="1164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j-lt"/>
                <a:cs typeface="Arial" panose="020B0604020202020204" pitchFamily="34" charset="0"/>
              </a:rPr>
              <a:t>Width = 64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9BD3B1-21A5-A48E-65B8-595B8752A918}"/>
              </a:ext>
            </a:extLst>
          </p:cNvPr>
          <p:cNvSpPr txBox="1"/>
          <p:nvPr/>
        </p:nvSpPr>
        <p:spPr>
          <a:xfrm>
            <a:off x="2918748" y="3886461"/>
            <a:ext cx="1047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Width = 128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2B742B-F724-A266-350E-C7DB9BC7A742}"/>
              </a:ext>
            </a:extLst>
          </p:cNvPr>
          <p:cNvSpPr txBox="1"/>
          <p:nvPr/>
        </p:nvSpPr>
        <p:spPr>
          <a:xfrm>
            <a:off x="3926487" y="4475874"/>
            <a:ext cx="1039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Width = 256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363089-9230-06FE-AE98-63961235C007}"/>
              </a:ext>
            </a:extLst>
          </p:cNvPr>
          <p:cNvSpPr txBox="1"/>
          <p:nvPr/>
        </p:nvSpPr>
        <p:spPr>
          <a:xfrm>
            <a:off x="5961621" y="2751672"/>
            <a:ext cx="1326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+mj-lt"/>
                <a:cs typeface="Arial" panose="020B0604020202020204" pitchFamily="34" charset="0"/>
              </a:rPr>
              <a:t>Width = 32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EFB84-AD81-03D8-DFA9-BCB0E55AF8B8}"/>
              </a:ext>
            </a:extLst>
          </p:cNvPr>
          <p:cNvSpPr/>
          <p:nvPr/>
        </p:nvSpPr>
        <p:spPr>
          <a:xfrm>
            <a:off x="5540774" y="2485561"/>
            <a:ext cx="1201928" cy="25361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Up 2 &amp; </a:t>
            </a:r>
            <a:r>
              <a:rPr lang="en-US" sz="1200" dirty="0" err="1">
                <a:latin typeface="+mj-lt"/>
              </a:rPr>
              <a:t>Concat</a:t>
            </a:r>
            <a:endParaRPr lang="en-US" sz="1200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5D2A9E-7670-4AE2-EC35-B028424191CE}"/>
              </a:ext>
            </a:extLst>
          </p:cNvPr>
          <p:cNvSpPr/>
          <p:nvPr/>
        </p:nvSpPr>
        <p:spPr>
          <a:xfrm>
            <a:off x="5162931" y="3043357"/>
            <a:ext cx="1219066" cy="25361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Up 2 &amp; </a:t>
            </a:r>
            <a:r>
              <a:rPr lang="en-US" sz="1200" dirty="0" err="1">
                <a:latin typeface="+mj-lt"/>
              </a:rPr>
              <a:t>Concat</a:t>
            </a:r>
            <a:endParaRPr lang="en-US" sz="1200" dirty="0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3C25DD-A3A7-5136-EF40-4CA4FA7A2BC0}"/>
              </a:ext>
            </a:extLst>
          </p:cNvPr>
          <p:cNvSpPr/>
          <p:nvPr/>
        </p:nvSpPr>
        <p:spPr>
          <a:xfrm>
            <a:off x="4781740" y="3631606"/>
            <a:ext cx="1224227" cy="25361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Up 2 &amp; </a:t>
            </a:r>
            <a:r>
              <a:rPr lang="en-US" sz="1200" dirty="0" err="1">
                <a:latin typeface="+mj-lt"/>
              </a:rPr>
              <a:t>Concat</a:t>
            </a:r>
            <a:endParaRPr lang="en-US" sz="12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8753B-9218-F4BE-ADF6-06D32288FC19}"/>
              </a:ext>
            </a:extLst>
          </p:cNvPr>
          <p:cNvSpPr txBox="1"/>
          <p:nvPr/>
        </p:nvSpPr>
        <p:spPr>
          <a:xfrm>
            <a:off x="5629862" y="3328155"/>
            <a:ext cx="1112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Width = 32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380E7A-40B3-AF59-4CC3-5A6F44734188}"/>
              </a:ext>
            </a:extLst>
          </p:cNvPr>
          <p:cNvSpPr txBox="1"/>
          <p:nvPr/>
        </p:nvSpPr>
        <p:spPr>
          <a:xfrm>
            <a:off x="5227883" y="3912984"/>
            <a:ext cx="1224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Width = 64</a:t>
            </a:r>
          </a:p>
        </p:txBody>
      </p:sp>
      <p:sp>
        <p:nvSpPr>
          <p:cNvPr id="27" name="Arrow: Down 325">
            <a:extLst>
              <a:ext uri="{FF2B5EF4-FFF2-40B4-BE49-F238E27FC236}">
                <a16:creationId xmlns:a16="http://schemas.microsoft.com/office/drawing/2014/main" id="{69A967FD-6139-8DFD-4B73-3DA71BD8A148}"/>
              </a:ext>
            </a:extLst>
          </p:cNvPr>
          <p:cNvSpPr/>
          <p:nvPr/>
        </p:nvSpPr>
        <p:spPr>
          <a:xfrm>
            <a:off x="3328917" y="2834056"/>
            <a:ext cx="97362" cy="1475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28" name="Arrow: Down 326">
            <a:extLst>
              <a:ext uri="{FF2B5EF4-FFF2-40B4-BE49-F238E27FC236}">
                <a16:creationId xmlns:a16="http://schemas.microsoft.com/office/drawing/2014/main" id="{D4A39D03-A889-0F26-066E-608AB072290C}"/>
              </a:ext>
            </a:extLst>
          </p:cNvPr>
          <p:cNvSpPr/>
          <p:nvPr/>
        </p:nvSpPr>
        <p:spPr>
          <a:xfrm>
            <a:off x="3701592" y="3392824"/>
            <a:ext cx="97362" cy="1475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29" name="Arrow: Down 327">
            <a:extLst>
              <a:ext uri="{FF2B5EF4-FFF2-40B4-BE49-F238E27FC236}">
                <a16:creationId xmlns:a16="http://schemas.microsoft.com/office/drawing/2014/main" id="{6F61A476-1976-BD62-054B-C1D8DE8D2FBC}"/>
              </a:ext>
            </a:extLst>
          </p:cNvPr>
          <p:cNvSpPr/>
          <p:nvPr/>
        </p:nvSpPr>
        <p:spPr>
          <a:xfrm>
            <a:off x="4093847" y="3977989"/>
            <a:ext cx="97362" cy="1475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0" name="Arrow: Up 328">
            <a:extLst>
              <a:ext uri="{FF2B5EF4-FFF2-40B4-BE49-F238E27FC236}">
                <a16:creationId xmlns:a16="http://schemas.microsoft.com/office/drawing/2014/main" id="{E31F1C99-6F87-DB10-4191-0BA49ED83D95}"/>
              </a:ext>
            </a:extLst>
          </p:cNvPr>
          <p:cNvSpPr/>
          <p:nvPr/>
        </p:nvSpPr>
        <p:spPr>
          <a:xfrm>
            <a:off x="4794882" y="3972110"/>
            <a:ext cx="106213" cy="1567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1" name="Arrow: Up 329">
            <a:extLst>
              <a:ext uri="{FF2B5EF4-FFF2-40B4-BE49-F238E27FC236}">
                <a16:creationId xmlns:a16="http://schemas.microsoft.com/office/drawing/2014/main" id="{E2CAF28C-76D3-99B8-DBA9-BBFC3263CC3E}"/>
              </a:ext>
            </a:extLst>
          </p:cNvPr>
          <p:cNvSpPr/>
          <p:nvPr/>
        </p:nvSpPr>
        <p:spPr>
          <a:xfrm>
            <a:off x="5530283" y="3406077"/>
            <a:ext cx="106213" cy="1567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2" name="Arrow: Up 330">
            <a:extLst>
              <a:ext uri="{FF2B5EF4-FFF2-40B4-BE49-F238E27FC236}">
                <a16:creationId xmlns:a16="http://schemas.microsoft.com/office/drawing/2014/main" id="{39A48CDE-2712-A4AB-1A56-9ED1AB75497B}"/>
              </a:ext>
            </a:extLst>
          </p:cNvPr>
          <p:cNvSpPr/>
          <p:nvPr/>
        </p:nvSpPr>
        <p:spPr>
          <a:xfrm>
            <a:off x="5893393" y="2814985"/>
            <a:ext cx="106213" cy="1567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3DC1CA-8949-D34D-9DF1-289A8DAC959C}"/>
              </a:ext>
            </a:extLst>
          </p:cNvPr>
          <p:cNvSpPr/>
          <p:nvPr/>
        </p:nvSpPr>
        <p:spPr>
          <a:xfrm>
            <a:off x="5522824" y="1970319"/>
            <a:ext cx="1266177" cy="215758"/>
          </a:xfrm>
          <a:prstGeom prst="rect">
            <a:avLst/>
          </a:prstGeom>
          <a:solidFill>
            <a:srgbClr val="CC33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+mj-lt"/>
              </a:rPr>
              <a:t>Conv2D</a:t>
            </a:r>
          </a:p>
        </p:txBody>
      </p:sp>
      <p:sp>
        <p:nvSpPr>
          <p:cNvPr id="34" name="Arrow: Up 332">
            <a:extLst>
              <a:ext uri="{FF2B5EF4-FFF2-40B4-BE49-F238E27FC236}">
                <a16:creationId xmlns:a16="http://schemas.microsoft.com/office/drawing/2014/main" id="{B36AD0AF-507B-D4F6-0A41-E9DD38E7AB06}"/>
              </a:ext>
            </a:extLst>
          </p:cNvPr>
          <p:cNvSpPr/>
          <p:nvPr/>
        </p:nvSpPr>
        <p:spPr>
          <a:xfrm>
            <a:off x="5908660" y="2267955"/>
            <a:ext cx="109415" cy="143844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2DA86C-140E-FC12-64A9-F6D269E59CD5}"/>
              </a:ext>
            </a:extLst>
          </p:cNvPr>
          <p:cNvSpPr/>
          <p:nvPr/>
        </p:nvSpPr>
        <p:spPr>
          <a:xfrm>
            <a:off x="5540774" y="1271101"/>
            <a:ext cx="905472" cy="344831"/>
          </a:xfrm>
          <a:prstGeom prst="rect">
            <a:avLst/>
          </a:prstGeom>
          <a:solidFill>
            <a:srgbClr val="335D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+mj-lt"/>
              </a:rPr>
              <a:t>Predicted Noise</a:t>
            </a:r>
          </a:p>
        </p:txBody>
      </p:sp>
      <p:sp>
        <p:nvSpPr>
          <p:cNvPr id="36" name="Arrow: Up 334">
            <a:extLst>
              <a:ext uri="{FF2B5EF4-FFF2-40B4-BE49-F238E27FC236}">
                <a16:creationId xmlns:a16="http://schemas.microsoft.com/office/drawing/2014/main" id="{4E6E43E1-0FDA-AF72-AA5C-D7D8E7AE2331}"/>
              </a:ext>
            </a:extLst>
          </p:cNvPr>
          <p:cNvSpPr/>
          <p:nvPr/>
        </p:nvSpPr>
        <p:spPr>
          <a:xfrm>
            <a:off x="5901465" y="1750876"/>
            <a:ext cx="109415" cy="143844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2D8F63-0B15-E6F6-C358-3D599E39607C}"/>
              </a:ext>
            </a:extLst>
          </p:cNvPr>
          <p:cNvSpPr/>
          <p:nvPr/>
        </p:nvSpPr>
        <p:spPr>
          <a:xfrm>
            <a:off x="2326200" y="1313229"/>
            <a:ext cx="649336" cy="48339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+mj-lt"/>
              </a:rPr>
              <a:t>Image batch</a:t>
            </a:r>
          </a:p>
        </p:txBody>
      </p:sp>
      <p:sp>
        <p:nvSpPr>
          <p:cNvPr id="38" name="Arrow: Down 338">
            <a:extLst>
              <a:ext uri="{FF2B5EF4-FFF2-40B4-BE49-F238E27FC236}">
                <a16:creationId xmlns:a16="http://schemas.microsoft.com/office/drawing/2014/main" id="{97C57495-5450-D2F7-E8F0-5B2F79407E4A}"/>
              </a:ext>
            </a:extLst>
          </p:cNvPr>
          <p:cNvSpPr/>
          <p:nvPr/>
        </p:nvSpPr>
        <p:spPr>
          <a:xfrm>
            <a:off x="2663039" y="1964013"/>
            <a:ext cx="100298" cy="3723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E7795B-EDC1-9D1B-B00A-E18F0C1C2942}"/>
              </a:ext>
            </a:extLst>
          </p:cNvPr>
          <p:cNvSpPr/>
          <p:nvPr/>
        </p:nvSpPr>
        <p:spPr>
          <a:xfrm>
            <a:off x="3206415" y="1467006"/>
            <a:ext cx="1311658" cy="355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+mj-lt"/>
              </a:rPr>
              <a:t>Sinusoidal Time Embedding</a:t>
            </a:r>
          </a:p>
        </p:txBody>
      </p:sp>
      <p:sp>
        <p:nvSpPr>
          <p:cNvPr id="40" name="Arrow: Down 341">
            <a:extLst>
              <a:ext uri="{FF2B5EF4-FFF2-40B4-BE49-F238E27FC236}">
                <a16:creationId xmlns:a16="http://schemas.microsoft.com/office/drawing/2014/main" id="{05DD83BE-D11B-A83E-876B-903C88BF8027}"/>
              </a:ext>
            </a:extLst>
          </p:cNvPr>
          <p:cNvSpPr/>
          <p:nvPr/>
        </p:nvSpPr>
        <p:spPr>
          <a:xfrm>
            <a:off x="3239181" y="1943265"/>
            <a:ext cx="114616" cy="36379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76B8A5-1984-A53C-81FC-D5439173CA36}"/>
              </a:ext>
            </a:extLst>
          </p:cNvPr>
          <p:cNvSpPr/>
          <p:nvPr/>
        </p:nvSpPr>
        <p:spPr>
          <a:xfrm>
            <a:off x="4062046" y="4202908"/>
            <a:ext cx="716937" cy="253614"/>
          </a:xfrm>
          <a:prstGeom prst="rect">
            <a:avLst/>
          </a:prstGeom>
          <a:solidFill>
            <a:srgbClr val="346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Convx2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DA2043-3702-A7FA-3583-764806E38EF3}"/>
              </a:ext>
            </a:extLst>
          </p:cNvPr>
          <p:cNvSpPr/>
          <p:nvPr/>
        </p:nvSpPr>
        <p:spPr>
          <a:xfrm>
            <a:off x="7253952" y="1771559"/>
            <a:ext cx="244654" cy="106291"/>
          </a:xfrm>
          <a:prstGeom prst="rect">
            <a:avLst/>
          </a:prstGeom>
          <a:solidFill>
            <a:srgbClr val="CC33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8A008E-1014-233F-4261-A1243CF2D802}"/>
              </a:ext>
            </a:extLst>
          </p:cNvPr>
          <p:cNvSpPr txBox="1"/>
          <p:nvPr/>
        </p:nvSpPr>
        <p:spPr>
          <a:xfrm>
            <a:off x="7549230" y="1286659"/>
            <a:ext cx="20883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Encoder Block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29F712-EF70-8AE1-348A-BC1417B285D9}"/>
              </a:ext>
            </a:extLst>
          </p:cNvPr>
          <p:cNvSpPr txBox="1"/>
          <p:nvPr/>
        </p:nvSpPr>
        <p:spPr>
          <a:xfrm>
            <a:off x="7559641" y="1504585"/>
            <a:ext cx="2088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Decoder Block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DD871C-4537-6774-E9AD-AC141243F711}"/>
              </a:ext>
            </a:extLst>
          </p:cNvPr>
          <p:cNvSpPr txBox="1"/>
          <p:nvPr/>
        </p:nvSpPr>
        <p:spPr>
          <a:xfrm>
            <a:off x="7553338" y="1699137"/>
            <a:ext cx="1723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Convolutional layer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2944C0-7558-5E38-6961-38A641B37DA3}"/>
              </a:ext>
            </a:extLst>
          </p:cNvPr>
          <p:cNvSpPr txBox="1"/>
          <p:nvPr/>
        </p:nvSpPr>
        <p:spPr>
          <a:xfrm>
            <a:off x="4183200" y="1098999"/>
            <a:ext cx="83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U-Net</a:t>
            </a:r>
          </a:p>
        </p:txBody>
      </p:sp>
    </p:spTree>
    <p:extLst>
      <p:ext uri="{BB962C8B-B14F-4D97-AF65-F5344CB8AC3E}">
        <p14:creationId xmlns:p14="http://schemas.microsoft.com/office/powerpoint/2010/main" val="236116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1. Model Selection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7"/>
            <a:ext cx="8700210" cy="34871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DDIM leverages the U-net structure to add noise and eliminate it using forward and </a:t>
            </a:r>
            <a:r>
              <a:rPr lang="en-US" dirty="0" err="1"/>
              <a:t>backword</a:t>
            </a:r>
            <a:r>
              <a:rPr lang="en-US" dirty="0"/>
              <a:t> process and learns how to generate the original images distribution from random noise.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7194CAA-DEF1-2C42-7793-6C64246E6505}"/>
              </a:ext>
            </a:extLst>
          </p:cNvPr>
          <p:cNvGrpSpPr/>
          <p:nvPr/>
        </p:nvGrpSpPr>
        <p:grpSpPr>
          <a:xfrm>
            <a:off x="1320740" y="1540933"/>
            <a:ext cx="6637723" cy="2469741"/>
            <a:chOff x="475034" y="697596"/>
            <a:chExt cx="7206157" cy="253048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815C66B-50F8-A12F-D703-924079F40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876" t="18859" r="4348" b="14127"/>
            <a:stretch/>
          </p:blipFill>
          <p:spPr>
            <a:xfrm>
              <a:off x="5817959" y="1148835"/>
              <a:ext cx="1531620" cy="15544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C6A1634-2A7F-6048-408C-62F377D1B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68" t="18859" r="26784" b="14127"/>
            <a:stretch/>
          </p:blipFill>
          <p:spPr>
            <a:xfrm>
              <a:off x="822960" y="1148835"/>
              <a:ext cx="4549139" cy="155448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47C74AD-F332-582C-6A8D-F6D1FF09BEE4}"/>
                    </a:ext>
                  </a:extLst>
                </p:cNvPr>
                <p:cNvSpPr/>
                <p:nvPr/>
              </p:nvSpPr>
              <p:spPr>
                <a:xfrm>
                  <a:off x="1802269" y="1218392"/>
                  <a:ext cx="421480" cy="2795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1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47C74AD-F332-582C-6A8D-F6D1FF09BE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2269" y="1218392"/>
                  <a:ext cx="421480" cy="2795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H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C780A72-B498-5241-5FCA-14F0E9580EB7}"/>
                    </a:ext>
                  </a:extLst>
                </p:cNvPr>
                <p:cNvSpPr/>
                <p:nvPr/>
              </p:nvSpPr>
              <p:spPr>
                <a:xfrm>
                  <a:off x="4850405" y="1220485"/>
                  <a:ext cx="421480" cy="2795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C780A72-B498-5241-5FCA-14F0E9580E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0405" y="1220485"/>
                  <a:ext cx="421480" cy="2795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H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6EB4391-FFE8-DF57-05EA-8179FAFF25AB}"/>
                    </a:ext>
                  </a:extLst>
                </p:cNvPr>
                <p:cNvSpPr/>
                <p:nvPr/>
              </p:nvSpPr>
              <p:spPr>
                <a:xfrm>
                  <a:off x="3331118" y="1210773"/>
                  <a:ext cx="421480" cy="2795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6EB4391-FFE8-DF57-05EA-8179FAFF25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1118" y="1210773"/>
                  <a:ext cx="421480" cy="2795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H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371E7DC-FE49-2530-2D6D-B35DFB6954C6}"/>
                    </a:ext>
                  </a:extLst>
                </p:cNvPr>
                <p:cNvSpPr/>
                <p:nvPr/>
              </p:nvSpPr>
              <p:spPr>
                <a:xfrm>
                  <a:off x="6824754" y="1220485"/>
                  <a:ext cx="421480" cy="2795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sz="11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371E7DC-FE49-2530-2D6D-B35DFB695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754" y="1220485"/>
                  <a:ext cx="421480" cy="2795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H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37013D2-DB97-899D-16DC-862D61B93593}"/>
                </a:ext>
              </a:extLst>
            </p:cNvPr>
            <p:cNvSpPr txBox="1"/>
            <p:nvPr/>
          </p:nvSpPr>
          <p:spPr>
            <a:xfrm>
              <a:off x="5259373" y="1524798"/>
              <a:ext cx="567034" cy="536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5C8B2F-2861-79B1-0CC2-35C61A03FA6F}"/>
                </a:ext>
              </a:extLst>
            </p:cNvPr>
            <p:cNvSpPr txBox="1"/>
            <p:nvPr/>
          </p:nvSpPr>
          <p:spPr>
            <a:xfrm>
              <a:off x="744855" y="790150"/>
              <a:ext cx="2645180" cy="315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Forward Diffusion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EA0E05D-F1E5-D83B-DF17-9D82AEE18565}"/>
                </a:ext>
              </a:extLst>
            </p:cNvPr>
            <p:cNvSpPr txBox="1"/>
            <p:nvPr/>
          </p:nvSpPr>
          <p:spPr>
            <a:xfrm>
              <a:off x="4766194" y="2703315"/>
              <a:ext cx="2640537" cy="315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Reverse Diffusion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EE3FA46-3A46-6BFD-A45F-3149D69F7125}"/>
                </a:ext>
              </a:extLst>
            </p:cNvPr>
            <p:cNvCxnSpPr>
              <a:cxnSpLocks/>
            </p:cNvCxnSpPr>
            <p:nvPr/>
          </p:nvCxnSpPr>
          <p:spPr>
            <a:xfrm>
              <a:off x="3097530" y="1002270"/>
              <a:ext cx="4075921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EC0EDD8-32F3-0C14-B2CC-0F2691579C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960" y="2887981"/>
              <a:ext cx="4266049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C80A10A-919F-FAB6-E15C-4CECA0CB1D34}"/>
                </a:ext>
              </a:extLst>
            </p:cNvPr>
            <p:cNvSpPr txBox="1"/>
            <p:nvPr/>
          </p:nvSpPr>
          <p:spPr>
            <a:xfrm rot="16200000">
              <a:off x="-406926" y="1579556"/>
              <a:ext cx="2098053" cy="334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rgbClr val="8E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Image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C93AA6D-8E05-FB93-5445-66C4A1D75356}"/>
                </a:ext>
              </a:extLst>
            </p:cNvPr>
            <p:cNvSpPr txBox="1"/>
            <p:nvPr/>
          </p:nvSpPr>
          <p:spPr>
            <a:xfrm rot="5400000">
              <a:off x="6401222" y="1948109"/>
              <a:ext cx="2225804" cy="334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rgbClr val="8E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Gaussian 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586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2. Model Results	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7"/>
            <a:ext cx="8700210" cy="34871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The generated images are plotted by different lighting conditions to evaluate the models capacity to generate realistic images.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white grid with writing on it&#10;&#10;Description automatically generated">
            <a:extLst>
              <a:ext uri="{FF2B5EF4-FFF2-40B4-BE49-F238E27FC236}">
                <a16:creationId xmlns:a16="http://schemas.microsoft.com/office/drawing/2014/main" id="{D64BBB4F-5346-F711-54C7-31F17CA0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63" y="1417835"/>
            <a:ext cx="5271304" cy="31572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8308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2. Model Results	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7"/>
            <a:ext cx="8700210" cy="34871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The generated images are plotted by different lighting conditions to evaluate the models capacity to generate realistic images.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 descr="A group of papers with writing on them&#10;&#10;Description automatically generated">
            <a:extLst>
              <a:ext uri="{FF2B5EF4-FFF2-40B4-BE49-F238E27FC236}">
                <a16:creationId xmlns:a16="http://schemas.microsoft.com/office/drawing/2014/main" id="{93733F1F-665F-4CC4-4D5E-9408527A3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484793"/>
            <a:ext cx="4876800" cy="2921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737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2. Model Results	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7"/>
            <a:ext cx="8700210" cy="34871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The generated images are plotted by different lighting conditions to evaluate the models capacity to generate realistic images.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6869052-52FB-2AAA-B4D9-03266AC4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64" y="1484793"/>
            <a:ext cx="4876800" cy="2921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0746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2. Model Results	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7"/>
            <a:ext cx="8700210" cy="34871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And finally, the evaluation metrics are computed: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651A9D5-FE2E-796A-2C99-DE376FAD7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24943"/>
              </p:ext>
            </p:extLst>
          </p:nvPr>
        </p:nvGraphicFramePr>
        <p:xfrm>
          <a:off x="1659467" y="1520321"/>
          <a:ext cx="6096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56665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3155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93234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N" dirty="0"/>
                        <a:t>Lighting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N" dirty="0"/>
                        <a:t>FID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N" dirty="0"/>
                        <a:t>LPIPS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H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N" dirty="0"/>
                        <a:t>159.61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N" dirty="0"/>
                        <a:t>0.3677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77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H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N" dirty="0"/>
                        <a:t>319.58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N" dirty="0"/>
                        <a:t>0.6253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58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H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N" dirty="0"/>
                        <a:t>277.43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N" dirty="0"/>
                        <a:t>0.6739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153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21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6"/>
            <a:ext cx="8700210" cy="4043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This report documents the current pipeline implemented in the latest code for Task 1 —</a:t>
            </a:r>
          </a:p>
          <a:p>
            <a:r>
              <a:rPr lang="en-US" dirty="0"/>
              <a:t>Anomaly Segmentation for Powder Spreading. The system:</a:t>
            </a:r>
          </a:p>
          <a:p>
            <a:r>
              <a:rPr lang="en-US" dirty="0"/>
              <a:t>1. loads the official *.</a:t>
            </a:r>
            <a:r>
              <a:rPr lang="en-US" dirty="0" err="1"/>
              <a:t>pkl</a:t>
            </a:r>
            <a:r>
              <a:rPr lang="en-US" dirty="0"/>
              <a:t> datasets and performs per-condition normalization;</a:t>
            </a:r>
          </a:p>
          <a:p>
            <a:r>
              <a:rPr lang="en-US" dirty="0"/>
              <a:t>2. early-fuses inputs from conditions </a:t>
            </a:r>
            <a:r>
              <a:rPr lang="en-US" dirty="0" err="1"/>
              <a:t>a,b,c</a:t>
            </a:r>
            <a:r>
              <a:rPr lang="en-US" dirty="0"/>
              <a:t> (use conditions="</a:t>
            </a:r>
            <a:r>
              <a:rPr lang="en-US" dirty="0" err="1"/>
              <a:t>abc</a:t>
            </a:r>
            <a:r>
              <a:rPr lang="en-US" dirty="0"/>
              <a:t>");</a:t>
            </a:r>
          </a:p>
          <a:p>
            <a:r>
              <a:rPr lang="en-US" dirty="0"/>
              <a:t>3. trains a lightweight Dual-Head U-Net with two heads (streak, spot) under supervised</a:t>
            </a:r>
          </a:p>
          <a:p>
            <a:r>
              <a:rPr lang="en-US" dirty="0"/>
              <a:t>learning;</a:t>
            </a:r>
          </a:p>
          <a:p>
            <a:r>
              <a:rPr lang="en-US" dirty="0"/>
              <a:t>4. continues training with Mean Teacher (EMA) for semi-supervised consistency on unlabeled</a:t>
            </a:r>
          </a:p>
          <a:p>
            <a:r>
              <a:rPr lang="en-US" dirty="0"/>
              <a:t>data;</a:t>
            </a:r>
          </a:p>
          <a:p>
            <a:r>
              <a:rPr lang="en-US" dirty="0"/>
              <a:t>5. logs and plots loss/</a:t>
            </a:r>
            <a:r>
              <a:rPr lang="en-US" dirty="0" err="1"/>
              <a:t>IoU</a:t>
            </a:r>
            <a:r>
              <a:rPr lang="en-US" dirty="0"/>
              <a:t> curves; and</a:t>
            </a:r>
          </a:p>
          <a:p>
            <a:r>
              <a:rPr lang="en-US" dirty="0"/>
              <a:t>6. writes predicted streak and bright spot masks directly back into the test-set dictionary,</a:t>
            </a:r>
          </a:p>
          <a:p>
            <a:r>
              <a:rPr lang="en-US" dirty="0"/>
              <a:t>producing submission task1.pkl.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1. Data Pre-processing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6"/>
            <a:ext cx="8700210" cy="4043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Dataset sizes (from the run log).</a:t>
            </a:r>
          </a:p>
          <a:p>
            <a:pPr lvl="1"/>
            <a:r>
              <a:rPr lang="en-US" dirty="0"/>
              <a:t>Labeled: 498 samples;</a:t>
            </a:r>
          </a:p>
          <a:p>
            <a:pPr lvl="1"/>
            <a:r>
              <a:rPr lang="en-US" dirty="0"/>
              <a:t>Unlabeled: 249 samples;</a:t>
            </a:r>
          </a:p>
          <a:p>
            <a:pPr lvl="1"/>
            <a:r>
              <a:rPr lang="en-US" dirty="0"/>
              <a:t>Test: 249 samples.</a:t>
            </a:r>
          </a:p>
          <a:p>
            <a:r>
              <a:rPr lang="en-US" dirty="0"/>
              <a:t>Label pixel ratios on labeled data (from the log):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5724E-05E7-7752-05A3-7D76FC98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06" y="2489100"/>
            <a:ext cx="5706588" cy="1775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4C6746-AC06-0821-07D6-AEFC850BAA79}"/>
              </a:ext>
            </a:extLst>
          </p:cNvPr>
          <p:cNvSpPr txBox="1"/>
          <p:nvPr/>
        </p:nvSpPr>
        <p:spPr>
          <a:xfrm>
            <a:off x="2408168" y="2319823"/>
            <a:ext cx="15675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HN" sz="1600" dirty="0">
                <a:latin typeface="Arial" panose="020B0604020202020204" pitchFamily="34" charset="0"/>
                <a:cs typeface="Arial" panose="020B0604020202020204" pitchFamily="34" charset="0"/>
              </a:rPr>
              <a:t>Spot = 0.13%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F536A-0C41-4602-695F-1EB1A517D21F}"/>
              </a:ext>
            </a:extLst>
          </p:cNvPr>
          <p:cNvSpPr txBox="1"/>
          <p:nvPr/>
        </p:nvSpPr>
        <p:spPr>
          <a:xfrm>
            <a:off x="5089164" y="2319823"/>
            <a:ext cx="18246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HN" sz="1600" dirty="0">
                <a:latin typeface="Arial" panose="020B0604020202020204" pitchFamily="34" charset="0"/>
                <a:cs typeface="Arial" panose="020B0604020202020204" pitchFamily="34" charset="0"/>
              </a:rPr>
              <a:t>Streak = 13.70%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F7B20-AFBA-63BF-1E32-0BE3E4581AD1}"/>
              </a:ext>
            </a:extLst>
          </p:cNvPr>
          <p:cNvSpPr txBox="1"/>
          <p:nvPr/>
        </p:nvSpPr>
        <p:spPr>
          <a:xfrm>
            <a:off x="3493593" y="428246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N" dirty="0">
                <a:solidFill>
                  <a:srgbClr val="FF0000"/>
                </a:solidFill>
              </a:rPr>
              <a:t>Imbalaced classes!</a:t>
            </a:r>
          </a:p>
        </p:txBody>
      </p:sp>
    </p:spTree>
    <p:extLst>
      <p:ext uri="{BB962C8B-B14F-4D97-AF65-F5344CB8AC3E}">
        <p14:creationId xmlns:p14="http://schemas.microsoft.com/office/powerpoint/2010/main" val="174215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1. Data Pre-processing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ontent Placeholder 101">
                <a:extLst>
                  <a:ext uri="{FF2B5EF4-FFF2-40B4-BE49-F238E27FC236}">
                    <a16:creationId xmlns:a16="http://schemas.microsoft.com/office/drawing/2014/main" id="{1C725779-67C9-4458-BB63-0C175DB49D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859" y="737706"/>
                <a:ext cx="8700210" cy="4043844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r>
                  <a:rPr lang="en-US" b="1" dirty="0"/>
                  <a:t>Normalization and fusion. </a:t>
                </a:r>
                <a:r>
                  <a:rPr lang="en-US" dirty="0"/>
                  <a:t>Images are normalized per condition (a/b/c) using estimated</a:t>
                </a:r>
              </a:p>
              <a:p>
                <a:r>
                  <a:rPr lang="el-GR" dirty="0"/>
                  <a:t>μ, σ </a:t>
                </a:r>
                <a:r>
                  <a:rPr lang="en-US" dirty="0"/>
                  <a:t>over </a:t>
                </a:r>
                <a:r>
                  <a:rPr lang="en-US" dirty="0" err="1"/>
                  <a:t>labeled+unlabeled</a:t>
                </a:r>
                <a:r>
                  <a:rPr lang="en-US" dirty="0"/>
                  <a:t> sets. So images are normalized as: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and then concatenated (early fusion). Thus the model input</a:t>
                </a:r>
              </a:p>
              <a:p>
                <a:r>
                  <a:rPr lang="en-US" dirty="0"/>
                  <a:t>has C = 9 channels.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2" name="Content Placeholder 101">
                <a:extLst>
                  <a:ext uri="{FF2B5EF4-FFF2-40B4-BE49-F238E27FC236}">
                    <a16:creationId xmlns:a16="http://schemas.microsoft.com/office/drawing/2014/main" id="{1C725779-67C9-4458-BB63-0C175DB49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859" y="737706"/>
                <a:ext cx="8700210" cy="4043844"/>
              </a:xfrm>
              <a:blipFill>
                <a:blip r:embed="rId3"/>
                <a:stretch>
                  <a:fillRect l="-437" t="-627"/>
                </a:stretch>
              </a:blipFill>
            </p:spPr>
            <p:txBody>
              <a:bodyPr/>
              <a:lstStyle/>
              <a:p>
                <a:r>
                  <a:rPr lang="en-H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897CC-F09B-33CA-A7D4-A79B5D4D5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31" y="3175293"/>
            <a:ext cx="1862269" cy="1156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325FC3-DB19-20F2-C046-365BBF42C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655" y="3158989"/>
            <a:ext cx="1888515" cy="1173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C05B40-ED63-08A1-7829-048DA20CD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360" y="3158989"/>
            <a:ext cx="1872444" cy="1173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Plus 6">
            <a:extLst>
              <a:ext uri="{FF2B5EF4-FFF2-40B4-BE49-F238E27FC236}">
                <a16:creationId xmlns:a16="http://schemas.microsoft.com/office/drawing/2014/main" id="{D3B0759F-D075-578F-0D69-42A1794714E5}"/>
              </a:ext>
            </a:extLst>
          </p:cNvPr>
          <p:cNvSpPr/>
          <p:nvPr/>
        </p:nvSpPr>
        <p:spPr>
          <a:xfrm>
            <a:off x="2161367" y="3645046"/>
            <a:ext cx="229121" cy="217358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/>
          </a:p>
        </p:txBody>
      </p:sp>
      <p:sp>
        <p:nvSpPr>
          <p:cNvPr id="8" name="Plus 7">
            <a:extLst>
              <a:ext uri="{FF2B5EF4-FFF2-40B4-BE49-F238E27FC236}">
                <a16:creationId xmlns:a16="http://schemas.microsoft.com/office/drawing/2014/main" id="{56FAC881-C110-7E4E-9DD5-4B886BA0FA1C}"/>
              </a:ext>
            </a:extLst>
          </p:cNvPr>
          <p:cNvSpPr/>
          <p:nvPr/>
        </p:nvSpPr>
        <p:spPr>
          <a:xfrm>
            <a:off x="4351170" y="3645046"/>
            <a:ext cx="229121" cy="217358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/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28BB781A-D3BD-D7DD-6B86-506213C4F2F2}"/>
              </a:ext>
            </a:extLst>
          </p:cNvPr>
          <p:cNvSpPr/>
          <p:nvPr/>
        </p:nvSpPr>
        <p:spPr>
          <a:xfrm>
            <a:off x="6484875" y="3705607"/>
            <a:ext cx="277318" cy="217358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N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CB9612-80BE-D3AF-2374-10538BB6D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792" y="2966616"/>
            <a:ext cx="1872444" cy="1173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EC8F3B-C4E5-A7E6-221C-75C869BAE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633" y="3093083"/>
            <a:ext cx="1888515" cy="1173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38D771-9FAF-2CAA-8E15-5A5D0B6A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352" y="3248543"/>
            <a:ext cx="1862269" cy="1156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BF18D2-0922-EC4A-0ED5-0E2CD429B48B}"/>
              </a:ext>
            </a:extLst>
          </p:cNvPr>
          <p:cNvSpPr txBox="1"/>
          <p:nvPr/>
        </p:nvSpPr>
        <p:spPr>
          <a:xfrm>
            <a:off x="6559350" y="4442996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N" sz="1600" dirty="0"/>
              <a:t>RGB = 3 channels x 3 = 9</a:t>
            </a:r>
          </a:p>
        </p:txBody>
      </p:sp>
    </p:spTree>
    <p:extLst>
      <p:ext uri="{BB962C8B-B14F-4D97-AF65-F5344CB8AC3E}">
        <p14:creationId xmlns:p14="http://schemas.microsoft.com/office/powerpoint/2010/main" val="271827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1. Data Pre-processing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7"/>
            <a:ext cx="8700210" cy="24965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Train/Val split and imbalance handling</a:t>
            </a:r>
            <a:r>
              <a:rPr lang="en-US" dirty="0"/>
              <a:t>. A stratified random split preserves a fraction</a:t>
            </a:r>
          </a:p>
          <a:p>
            <a:r>
              <a:rPr lang="en-US" dirty="0"/>
              <a:t>of spot-positive samples across train/val. In the recorded run:</a:t>
            </a:r>
          </a:p>
          <a:p>
            <a:pPr lvl="1"/>
            <a:r>
              <a:rPr lang="en-US" dirty="0"/>
              <a:t>Train: </a:t>
            </a:r>
            <a:r>
              <a:rPr lang="en-US" b="1" dirty="0"/>
              <a:t>399</a:t>
            </a:r>
            <a:r>
              <a:rPr lang="en-US" dirty="0"/>
              <a:t> samples (spot-positive count also printed in the log);</a:t>
            </a:r>
          </a:p>
          <a:p>
            <a:pPr lvl="1"/>
            <a:r>
              <a:rPr lang="en-US" dirty="0"/>
              <a:t>Val: </a:t>
            </a:r>
            <a:r>
              <a:rPr lang="en-US" b="1" dirty="0"/>
              <a:t>99</a:t>
            </a:r>
            <a:r>
              <a:rPr lang="en-US" dirty="0"/>
              <a:t> samples.</a:t>
            </a:r>
          </a:p>
          <a:p>
            <a:r>
              <a:rPr lang="en-US" dirty="0"/>
              <a:t>We use:</a:t>
            </a:r>
          </a:p>
          <a:p>
            <a:pPr lvl="1"/>
            <a:r>
              <a:rPr lang="en-US" b="1" dirty="0"/>
              <a:t>Pos weight </a:t>
            </a:r>
            <a:r>
              <a:rPr lang="en-US" dirty="0"/>
              <a:t>in BCE computed on training pixels:</a:t>
            </a:r>
          </a:p>
          <a:p>
            <a:pPr marL="1828800" lvl="4" indent="0">
              <a:buNone/>
            </a:pPr>
            <a:r>
              <a:rPr lang="en-US" b="1" dirty="0" err="1"/>
              <a:t>wstreak</a:t>
            </a:r>
            <a:r>
              <a:rPr lang="en-US" b="1" dirty="0"/>
              <a:t> ≈ 6.27</a:t>
            </a:r>
            <a:r>
              <a:rPr lang="en-US" dirty="0"/>
              <a:t>, </a:t>
            </a:r>
            <a:r>
              <a:rPr lang="en-US" b="1" dirty="0" err="1"/>
              <a:t>wspot</a:t>
            </a:r>
            <a:r>
              <a:rPr lang="en-US" b="1" dirty="0"/>
              <a:t> = 50.0 (capped).</a:t>
            </a:r>
          </a:p>
          <a:p>
            <a:pPr lvl="1"/>
            <a:r>
              <a:rPr lang="en-US" b="1" dirty="0"/>
              <a:t>Sample-level reweighting: </a:t>
            </a:r>
            <a:r>
              <a:rPr lang="en-US" dirty="0"/>
              <a:t>spot-positive samples are oversampled (×4).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8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2. Model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7"/>
            <a:ext cx="8700210" cy="24965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The network is a compact U-Net style encoder–decoder with separate heads for streak and</a:t>
            </a:r>
          </a:p>
          <a:p>
            <a:r>
              <a:rPr lang="en-US" dirty="0"/>
              <a:t>spot. Encoders: [32, 64, 128, 256]; decoder with skip connections; a fusion stage returns a 64-</a:t>
            </a:r>
          </a:p>
          <a:p>
            <a:r>
              <a:rPr lang="en-US" dirty="0"/>
              <a:t>channel high-res feature used by both heads: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Streak head: </a:t>
            </a:r>
            <a:r>
              <a:rPr lang="en-US" dirty="0"/>
              <a:t>includes a dilated conv for longer-range 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Spot head: </a:t>
            </a:r>
            <a:r>
              <a:rPr lang="en-US" dirty="0"/>
              <a:t>standard 3×3 </a:t>
            </a:r>
            <a:r>
              <a:rPr lang="en-US" dirty="0" err="1"/>
              <a:t>convs</a:t>
            </a:r>
            <a:r>
              <a:rPr lang="en-US" dirty="0"/>
              <a:t> to preserve small details.</a:t>
            </a:r>
          </a:p>
          <a:p>
            <a:r>
              <a:rPr lang="en-US" dirty="0"/>
              <a:t>Parameter count in the log: 1.41M.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B4AF0-3E9D-C579-1EA8-084DA7B0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31" y="2571750"/>
            <a:ext cx="8700210" cy="21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3. Training Objectives and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ontent Placeholder 101">
                <a:extLst>
                  <a:ext uri="{FF2B5EF4-FFF2-40B4-BE49-F238E27FC236}">
                    <a16:creationId xmlns:a16="http://schemas.microsoft.com/office/drawing/2014/main" id="{1C725779-67C9-4458-BB63-0C175DB49D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859" y="737707"/>
                <a:ext cx="8700210" cy="2496560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r>
                  <a:rPr lang="en-US" dirty="0"/>
                  <a:t>Loss. We minimize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𝐵𝐶𝐸𝑊𝑖𝑡h𝐿𝑜𝑔𝑖𝑡𝑠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𝐷𝑖𝑐𝑒𝐿𝑜𝑠𝑠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first one measures per-pixel classification error by comparing predicted probability of a pixel being foreground with the true label, and it outputs raw scores then BCE applies sigmoid for stability. </a:t>
                </a:r>
              </a:p>
              <a:p>
                <a:r>
                  <a:rPr lang="en-US" dirty="0"/>
                  <a:t>And the second one is based on the dice similarity metric. Focuses on the overlap between predicted mask and ground truth map. </a:t>
                </a:r>
              </a:p>
              <a:p>
                <a:endParaRPr lang="en-US" dirty="0"/>
              </a:p>
              <a:p>
                <a:r>
                  <a:rPr lang="en-US" dirty="0"/>
                  <a:t>with </a:t>
                </a:r>
                <a:r>
                  <a:rPr lang="el-GR" dirty="0"/>
                  <a:t>λ</a:t>
                </a:r>
                <a:r>
                  <a:rPr lang="en-US" dirty="0"/>
                  <a:t>dice = 1.0. Dice is gently class-weighted to align with BCE.</a:t>
                </a:r>
              </a:p>
              <a:p>
                <a:r>
                  <a:rPr lang="en-US" b="1" dirty="0"/>
                  <a:t>Optimization. </a:t>
                </a:r>
                <a:r>
                  <a:rPr lang="en-US" dirty="0" err="1"/>
                  <a:t>AdamW</a:t>
                </a:r>
                <a:r>
                  <a:rPr lang="en-US" dirty="0"/>
                  <a:t> with learning rate 1e−3, weight decay 1e−2, cosine annealing over</a:t>
                </a:r>
              </a:p>
              <a:p>
                <a:r>
                  <a:rPr lang="en-US" dirty="0"/>
                  <a:t>the specified epochs (100 in the current config), gradient clipping (∥g∥ ≤ 1) and mixed precision</a:t>
                </a:r>
              </a:p>
              <a:p>
                <a:r>
                  <a:rPr lang="en-US" dirty="0"/>
                  <a:t>(AMP).</a:t>
                </a:r>
              </a:p>
            </p:txBody>
          </p:sp>
        </mc:Choice>
        <mc:Fallback>
          <p:sp>
            <p:nvSpPr>
              <p:cNvPr id="102" name="Content Placeholder 101">
                <a:extLst>
                  <a:ext uri="{FF2B5EF4-FFF2-40B4-BE49-F238E27FC236}">
                    <a16:creationId xmlns:a16="http://schemas.microsoft.com/office/drawing/2014/main" id="{1C725779-67C9-4458-BB63-0C175DB49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859" y="737707"/>
                <a:ext cx="8700210" cy="2496560"/>
              </a:xfrm>
              <a:blipFill>
                <a:blip r:embed="rId3"/>
                <a:stretch>
                  <a:fillRect l="-437" t="-1015" r="-292" b="-61421"/>
                </a:stretch>
              </a:blipFill>
            </p:spPr>
            <p:txBody>
              <a:bodyPr/>
              <a:lstStyle/>
              <a:p>
                <a:r>
                  <a:rPr lang="en-H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ACC7365-6E78-5A10-492A-C5965DF742CA}"/>
              </a:ext>
            </a:extLst>
          </p:cNvPr>
          <p:cNvSpPr/>
          <p:nvPr/>
        </p:nvSpPr>
        <p:spPr>
          <a:xfrm rot="16200000">
            <a:off x="3873503" y="605804"/>
            <a:ext cx="228597" cy="1523997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N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2D4D66A-F0E7-03CA-FBAA-548BBF59595E}"/>
              </a:ext>
            </a:extLst>
          </p:cNvPr>
          <p:cNvSpPr/>
          <p:nvPr/>
        </p:nvSpPr>
        <p:spPr>
          <a:xfrm rot="16200000">
            <a:off x="5484180" y="692476"/>
            <a:ext cx="249980" cy="1329267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A9603-54E9-E01F-5F6B-13493CFDC312}"/>
              </a:ext>
            </a:extLst>
          </p:cNvPr>
          <p:cNvSpPr txBox="1"/>
          <p:nvPr/>
        </p:nvSpPr>
        <p:spPr>
          <a:xfrm>
            <a:off x="3250672" y="148210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</a:t>
            </a:r>
            <a:r>
              <a:rPr lang="en-HN" sz="1400" dirty="0"/>
              <a:t>ith pos_weight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1C992-EDF4-1B3D-DA5E-1ED543EC0678}"/>
              </a:ext>
            </a:extLst>
          </p:cNvPr>
          <p:cNvSpPr txBox="1"/>
          <p:nvPr/>
        </p:nvSpPr>
        <p:spPr>
          <a:xfrm>
            <a:off x="5148146" y="1491000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 class</a:t>
            </a:r>
            <a:endParaRPr lang="en-HN" sz="1400" dirty="0"/>
          </a:p>
        </p:txBody>
      </p:sp>
    </p:spTree>
    <p:extLst>
      <p:ext uri="{BB962C8B-B14F-4D97-AF65-F5344CB8AC3E}">
        <p14:creationId xmlns:p14="http://schemas.microsoft.com/office/powerpoint/2010/main" val="2987012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4. Supervised Results (Validation)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7"/>
            <a:ext cx="8700210" cy="18340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Across 100 epochs, the best unsupervised validation results metrics observed in the log were: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A2341C-9AFE-BB21-B4D8-F97502B08B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186"/>
                  </p:ext>
                </p:extLst>
              </p:nvPr>
            </p:nvGraphicFramePr>
            <p:xfrm>
              <a:off x="1518964" y="114934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861012366"/>
                        </a:ext>
                      </a:extLst>
                    </a:gridCol>
                    <a:gridCol w="1422400">
                      <a:extLst>
                        <a:ext uri="{9D8B030D-6E8A-4147-A177-3AD203B41FA5}">
                          <a16:colId xmlns:a16="http://schemas.microsoft.com/office/drawing/2014/main" val="20669244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6615251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6711549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Result/Metric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𝒎𝑰𝒐𝑼</m:t>
                                </m:r>
                              </m:oMath>
                            </m:oMathPara>
                          </a14:m>
                          <a:endParaRPr lang="en-H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H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𝑰𝒐𝑼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𝑺𝒕𝒓𝒆𝒂𝒌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H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H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𝑰𝒐𝑼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𝑺𝒑𝒐𝒕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H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893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Final result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0.6786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0.5506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0.8066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53042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Best result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0.6896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0.5760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0.8032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86605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CA2341C-9AFE-BB21-B4D8-F97502B08B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186"/>
                  </p:ext>
                </p:extLst>
              </p:nvPr>
            </p:nvGraphicFramePr>
            <p:xfrm>
              <a:off x="1518964" y="1149349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861012366"/>
                        </a:ext>
                      </a:extLst>
                    </a:gridCol>
                    <a:gridCol w="1422400">
                      <a:extLst>
                        <a:ext uri="{9D8B030D-6E8A-4147-A177-3AD203B41FA5}">
                          <a16:colId xmlns:a16="http://schemas.microsoft.com/office/drawing/2014/main" val="20669244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66152514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6711549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Result/Metric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HN"/>
                        </a:p>
                      </a:txBody>
                      <a:tcPr>
                        <a:blipFill>
                          <a:blip r:embed="rId3"/>
                          <a:stretch>
                            <a:fillRect l="-113274" t="-3333" r="-21415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HN"/>
                        </a:p>
                      </a:txBody>
                      <a:tcPr>
                        <a:blipFill>
                          <a:blip r:embed="rId3"/>
                          <a:stretch>
                            <a:fillRect l="-200833" t="-3333" r="-101667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HN"/>
                        </a:p>
                      </a:txBody>
                      <a:tcPr>
                        <a:blipFill>
                          <a:blip r:embed="rId3"/>
                          <a:stretch>
                            <a:fillRect l="-300833" t="-3333" r="-1667" b="-2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8935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Final result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0.6786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0.5506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0.8066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53042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Best result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0.6896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0.5760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HN" sz="1600" dirty="0"/>
                            <a:t>0.8032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86605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C183335-B4D5-F851-72DA-EC401E45A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64" y="2345264"/>
            <a:ext cx="3527816" cy="2336801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27C4E6A3-2912-9B6C-BCE2-789C57EF6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34" y="2345264"/>
            <a:ext cx="3505202" cy="23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0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AE42E-EB3E-8465-28AE-F2D7FFBAA4E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5. Semi-Supervised: Mean Teacher (EMA)</a:t>
            </a:r>
          </a:p>
        </p:txBody>
      </p:sp>
      <p:sp>
        <p:nvSpPr>
          <p:cNvPr id="102" name="Content Placeholder 101">
            <a:extLst>
              <a:ext uri="{FF2B5EF4-FFF2-40B4-BE49-F238E27FC236}">
                <a16:creationId xmlns:a16="http://schemas.microsoft.com/office/drawing/2014/main" id="{1C725779-67C9-4458-BB63-0C175DB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59" y="737707"/>
            <a:ext cx="8700210" cy="34871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We then switch to a Mean Teacher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Teacher parameters training: </a:t>
            </a:r>
            <a:r>
              <a:rPr lang="en-US" dirty="0"/>
              <a:t>Exponential Moving Average EMA(</a:t>
            </a:r>
            <a:r>
              <a:rPr lang="el-GR" dirty="0"/>
              <a:t>θ) </a:t>
            </a:r>
            <a:r>
              <a:rPr lang="en-US" dirty="0"/>
              <a:t>of the student with decay </a:t>
            </a:r>
            <a:r>
              <a:rPr lang="el-GR" dirty="0"/>
              <a:t>α = 0.999;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Views: </a:t>
            </a:r>
            <a:r>
              <a:rPr lang="en-US" dirty="0"/>
              <a:t>weak augmentation to teacher, strong augmentation to student (brightness/contrast jitter, noise/blur, random flip);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Pseudo labels: </a:t>
            </a:r>
            <a:r>
              <a:rPr lang="en-US" dirty="0"/>
              <a:t>hard masks from teacher probabilities with per-class thresholds </a:t>
            </a:r>
            <a:r>
              <a:rPr lang="el-GR" dirty="0"/>
              <a:t>τ</a:t>
            </a:r>
            <a:r>
              <a:rPr lang="en-US" dirty="0"/>
              <a:t>streak = 0.90, </a:t>
            </a:r>
            <a:r>
              <a:rPr lang="el-GR" dirty="0"/>
              <a:t>τ</a:t>
            </a:r>
            <a:r>
              <a:rPr lang="en-US" dirty="0"/>
              <a:t>spot = 0.70; the unsupervised loss is masked BCE at confident pixels;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Ramp-up: </a:t>
            </a:r>
            <a:r>
              <a:rPr lang="en-US" dirty="0"/>
              <a:t>unsupervised weight linearly increases during the first 5 epochs.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BE064-50BE-4F34-87F7-9736187E9F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69656"/>
            <a:ext cx="377167" cy="273844"/>
          </a:xfrm>
        </p:spPr>
        <p:txBody>
          <a:bodyPr/>
          <a:lstStyle/>
          <a:p>
            <a:fld id="{5C7C7278-9F14-4EB0-9CC3-84CCFC91B710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554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A3DD571ED76B45B3F34B421730A06C" ma:contentTypeVersion="15" ma:contentTypeDescription="Create a new document." ma:contentTypeScope="" ma:versionID="9b5f529a2ed3964581d9c1908b5f3a74">
  <xsd:schema xmlns:xsd="http://www.w3.org/2001/XMLSchema" xmlns:xs="http://www.w3.org/2001/XMLSchema" xmlns:p="http://schemas.microsoft.com/office/2006/metadata/properties" xmlns:ns3="20948d0f-20f2-4c81-9d11-ef5a22e088c6" xmlns:ns4="3cde9b0e-40c5-4244-a1ae-0c9233cbb291" targetNamespace="http://schemas.microsoft.com/office/2006/metadata/properties" ma:root="true" ma:fieldsID="1e27c2590ca647ef6700700ab64533fb" ns3:_="" ns4:_="">
    <xsd:import namespace="20948d0f-20f2-4c81-9d11-ef5a22e088c6"/>
    <xsd:import namespace="3cde9b0e-40c5-4244-a1ae-0c9233cbb2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48d0f-20f2-4c81-9d11-ef5a22e088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de9b0e-40c5-4244-a1ae-0c9233cbb291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0948d0f-20f2-4c81-9d11-ef5a22e088c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66A4E1-31CE-4AAA-B216-541BEE244802}">
  <ds:schemaRefs>
    <ds:schemaRef ds:uri="20948d0f-20f2-4c81-9d11-ef5a22e088c6"/>
    <ds:schemaRef ds:uri="3cde9b0e-40c5-4244-a1ae-0c9233cbb2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A00F3E3-C13E-452F-B560-4A6E8D72CA1E}">
  <ds:schemaRefs>
    <ds:schemaRef ds:uri="http://purl.org/dc/dcmitype/"/>
    <ds:schemaRef ds:uri="3cde9b0e-40c5-4244-a1ae-0c9233cbb291"/>
    <ds:schemaRef ds:uri="http://schemas.microsoft.com/office/2006/documentManagement/types"/>
    <ds:schemaRef ds:uri="http://purl.org/dc/elements/1.1/"/>
    <ds:schemaRef ds:uri="http://purl.org/dc/terms/"/>
    <ds:schemaRef ds:uri="20948d0f-20f2-4c81-9d11-ef5a22e088c6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841C602-A909-42D2-BA01-8ABC0033B4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3962</TotalTime>
  <Words>1221</Words>
  <Application>Microsoft Macintosh PowerPoint</Application>
  <PresentationFormat>On-screen Show (16:9)</PresentationFormat>
  <Paragraphs>198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Wingdings</vt:lpstr>
      <vt:lpstr>1_Office Theme</vt:lpstr>
      <vt:lpstr>IDETC-CIE Hackathon Task 1: Anomaly Segmentation for Powder Spreading</vt:lpstr>
      <vt:lpstr>Overview</vt:lpstr>
      <vt:lpstr>1. Data Pre-processing</vt:lpstr>
      <vt:lpstr>1. Data Pre-processing</vt:lpstr>
      <vt:lpstr>1. Data Pre-processing</vt:lpstr>
      <vt:lpstr>2. Model</vt:lpstr>
      <vt:lpstr>3. Training Objectives and Optimization</vt:lpstr>
      <vt:lpstr>4. Supervised Results (Validation)</vt:lpstr>
      <vt:lpstr>5. Semi-Supervised: Mean Teacher (EMA)</vt:lpstr>
      <vt:lpstr>5. Semi-Supervised: Mean Teacher (EMA)</vt:lpstr>
      <vt:lpstr>6. Submission Writing (test set)</vt:lpstr>
      <vt:lpstr>IDETC-CIE Hackathon Task 2: Generation of Synthetic Powder Spreading Images</vt:lpstr>
      <vt:lpstr>1. Model Selection: Model Architecture</vt:lpstr>
      <vt:lpstr>1. Model Selection</vt:lpstr>
      <vt:lpstr>2. Model Results </vt:lpstr>
      <vt:lpstr>2. Model Results </vt:lpstr>
      <vt:lpstr>2. Model Results </vt:lpstr>
      <vt:lpstr>2. Model Results </vt:lpstr>
    </vt:vector>
  </TitlesOfParts>
  <Company>INFORMS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G Resnick Jr</dc:creator>
  <cp:lastModifiedBy>Rodriguez, Hugo</cp:lastModifiedBy>
  <cp:revision>36</cp:revision>
  <dcterms:created xsi:type="dcterms:W3CDTF">2017-03-21T13:21:42Z</dcterms:created>
  <dcterms:modified xsi:type="dcterms:W3CDTF">2025-08-17T15:45:33Z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0x01010082A3DD571ED76B45B3F34B421730A06C</vt:lpwstr>
  </property>
  <property fmtid="{D5CDD505-2E9C-101B-9397-08002B2CF9AE}" pid="3" name="Order">
    <vt:r8>559900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MediaServiceImageTags">
    <vt:lpwstr/>
  </property>
</Properties>
</file>